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41"/>
  </p:notesMasterIdLst>
  <p:handoutMasterIdLst>
    <p:handoutMasterId r:id="rId42"/>
  </p:handoutMasterIdLst>
  <p:sldIdLst>
    <p:sldId id="261" r:id="rId2"/>
    <p:sldId id="263" r:id="rId3"/>
    <p:sldId id="269" r:id="rId4"/>
    <p:sldId id="270" r:id="rId5"/>
    <p:sldId id="266" r:id="rId6"/>
    <p:sldId id="267" r:id="rId7"/>
    <p:sldId id="268" r:id="rId8"/>
    <p:sldId id="295" r:id="rId9"/>
    <p:sldId id="279" r:id="rId10"/>
    <p:sldId id="310" r:id="rId11"/>
    <p:sldId id="311" r:id="rId12"/>
    <p:sldId id="257" r:id="rId13"/>
    <p:sldId id="271" r:id="rId14"/>
    <p:sldId id="273" r:id="rId15"/>
    <p:sldId id="274" r:id="rId16"/>
    <p:sldId id="305" r:id="rId17"/>
    <p:sldId id="278" r:id="rId18"/>
    <p:sldId id="276" r:id="rId19"/>
    <p:sldId id="282" r:id="rId20"/>
    <p:sldId id="308" r:id="rId21"/>
    <p:sldId id="283" r:id="rId22"/>
    <p:sldId id="285" r:id="rId23"/>
    <p:sldId id="309" r:id="rId24"/>
    <p:sldId id="287" r:id="rId25"/>
    <p:sldId id="290" r:id="rId26"/>
    <p:sldId id="291" r:id="rId27"/>
    <p:sldId id="288" r:id="rId28"/>
    <p:sldId id="293" r:id="rId29"/>
    <p:sldId id="292" r:id="rId30"/>
    <p:sldId id="294" r:id="rId31"/>
    <p:sldId id="296" r:id="rId32"/>
    <p:sldId id="297" r:id="rId33"/>
    <p:sldId id="299" r:id="rId34"/>
    <p:sldId id="300" r:id="rId35"/>
    <p:sldId id="302" r:id="rId36"/>
    <p:sldId id="303" r:id="rId37"/>
    <p:sldId id="301" r:id="rId38"/>
    <p:sldId id="304" r:id="rId39"/>
    <p:sldId id="307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8"/>
    <a:srgbClr val="A9B2BD"/>
    <a:srgbClr val="F6F7FA"/>
    <a:srgbClr val="AD92ED"/>
    <a:srgbClr val="4FC1E9"/>
    <a:srgbClr val="C4C7CE"/>
    <a:srgbClr val="CDD0DA"/>
    <a:srgbClr val="FA8150"/>
    <a:srgbClr val="E37553"/>
    <a:srgbClr val="E06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74" autoAdjust="0"/>
  </p:normalViewPr>
  <p:slideViewPr>
    <p:cSldViewPr>
      <p:cViewPr varScale="1">
        <p:scale>
          <a:sx n="97" d="100"/>
          <a:sy n="97" d="100"/>
        </p:scale>
        <p:origin x="762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C303F-4352-44DD-9FA0-713EDF672A2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A53E7-B826-4D83-9CEF-5B9B4FD3A9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i="0" dirty="0"/>
            <a:t>What problem am I going to solve? </a:t>
          </a:r>
          <a:endParaRPr lang="en-US" sz="1600" dirty="0"/>
        </a:p>
      </dgm:t>
    </dgm:pt>
    <dgm:pt modelId="{8A42CEA8-A5FB-47F4-BD5D-B199C00FB376}" type="parTrans" cxnId="{23636CC8-CA2B-4EBC-93A7-D7810E1250E5}">
      <dgm:prSet/>
      <dgm:spPr/>
      <dgm:t>
        <a:bodyPr/>
        <a:lstStyle/>
        <a:p>
          <a:endParaRPr lang="en-US"/>
        </a:p>
      </dgm:t>
    </dgm:pt>
    <dgm:pt modelId="{39965E96-12E9-492C-AD69-FAA82643F68D}" type="sibTrans" cxnId="{23636CC8-CA2B-4EBC-93A7-D7810E125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4638FC-8739-4319-96CC-2B181D14A1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>
              <a:solidFill>
                <a:schemeClr val="tx1"/>
              </a:solidFill>
            </a:rPr>
            <a:t>To accurately predict whether individuals are obese based on a range of categorical variables using Classification Models.</a:t>
          </a:r>
          <a:endParaRPr lang="en-US" sz="1400" dirty="0">
            <a:solidFill>
              <a:schemeClr val="tx1"/>
            </a:solidFill>
          </a:endParaRPr>
        </a:p>
      </dgm:t>
    </dgm:pt>
    <dgm:pt modelId="{A15CAB89-B976-4343-85DB-B5630A19F886}" type="parTrans" cxnId="{3F1E46C1-BE09-4C80-96DA-517CD9B7472A}">
      <dgm:prSet/>
      <dgm:spPr/>
      <dgm:t>
        <a:bodyPr/>
        <a:lstStyle/>
        <a:p>
          <a:endParaRPr lang="en-US"/>
        </a:p>
      </dgm:t>
    </dgm:pt>
    <dgm:pt modelId="{F15220E1-9D86-495D-A53A-99A93AB4EB8F}" type="sibTrans" cxnId="{3F1E46C1-BE09-4C80-96DA-517CD9B747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7FC361-D3EB-459C-A3F6-6FAF38AE8A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/>
            <a:t>Obesity is a significant public health concern linked to numerous diseases such as diabetes. Early detection can help to prevent these diseases and improve public health.</a:t>
          </a:r>
          <a:endParaRPr lang="en-US" sz="1400" dirty="0"/>
        </a:p>
      </dgm:t>
    </dgm:pt>
    <dgm:pt modelId="{ED496674-77F6-40A6-8F11-1141F7D7681D}" type="parTrans" cxnId="{FD2186CB-C3A8-48E5-9317-0065235DFD5B}">
      <dgm:prSet/>
      <dgm:spPr/>
      <dgm:t>
        <a:bodyPr/>
        <a:lstStyle/>
        <a:p>
          <a:endParaRPr lang="en-US"/>
        </a:p>
      </dgm:t>
    </dgm:pt>
    <dgm:pt modelId="{CD0CBF73-D2FD-42E4-A64C-8D2027B726BB}" type="sibTrans" cxnId="{FD2186CB-C3A8-48E5-9317-0065235DFD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418DC3-7C3F-4096-A999-0B2AB46599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By identifying patterns and relationships within this data, ML models can predict obesity in individuals. </a:t>
          </a:r>
          <a:endParaRPr lang="en-US" sz="1600" dirty="0"/>
        </a:p>
      </dgm:t>
    </dgm:pt>
    <dgm:pt modelId="{8E331E8D-66D4-4FB1-AD45-FC6B6F0585BB}" type="parTrans" cxnId="{75246339-DB68-4611-BA18-C1C7662C798A}">
      <dgm:prSet/>
      <dgm:spPr/>
      <dgm:t>
        <a:bodyPr/>
        <a:lstStyle/>
        <a:p>
          <a:endParaRPr lang="en-US"/>
        </a:p>
      </dgm:t>
    </dgm:pt>
    <dgm:pt modelId="{F3353645-1143-4864-8B80-1D498E7850B7}" type="sibTrans" cxnId="{75246339-DB68-4611-BA18-C1C7662C798A}">
      <dgm:prSet/>
      <dgm:spPr/>
      <dgm:t>
        <a:bodyPr/>
        <a:lstStyle/>
        <a:p>
          <a:endParaRPr lang="en-US"/>
        </a:p>
      </dgm:t>
    </dgm:pt>
    <dgm:pt modelId="{391AC5D2-C23F-4181-AB53-E207D61186CF}" type="pres">
      <dgm:prSet presAssocID="{182C303F-4352-44DD-9FA0-713EDF672A29}" presName="root" presStyleCnt="0">
        <dgm:presLayoutVars>
          <dgm:dir/>
          <dgm:resizeHandles val="exact"/>
        </dgm:presLayoutVars>
      </dgm:prSet>
      <dgm:spPr/>
    </dgm:pt>
    <dgm:pt modelId="{78D69623-F716-44DC-95E8-734E1A174DB5}" type="pres">
      <dgm:prSet presAssocID="{182C303F-4352-44DD-9FA0-713EDF672A29}" presName="container" presStyleCnt="0">
        <dgm:presLayoutVars>
          <dgm:dir/>
          <dgm:resizeHandles val="exact"/>
        </dgm:presLayoutVars>
      </dgm:prSet>
      <dgm:spPr/>
    </dgm:pt>
    <dgm:pt modelId="{4A41E0EC-03DC-420B-B922-E6C44457C07A}" type="pres">
      <dgm:prSet presAssocID="{880A53E7-B826-4D83-9CEF-5B9B4FD3A9B7}" presName="compNode" presStyleCnt="0"/>
      <dgm:spPr/>
    </dgm:pt>
    <dgm:pt modelId="{DBF893D1-6B58-4BF0-BA27-75252142D208}" type="pres">
      <dgm:prSet presAssocID="{880A53E7-B826-4D83-9CEF-5B9B4FD3A9B7}" presName="iconBgRect" presStyleLbl="bgShp" presStyleIdx="0" presStyleCnt="4"/>
      <dgm:spPr/>
    </dgm:pt>
    <dgm:pt modelId="{F2F79B15-2A48-4337-AAA9-5A59D8961AD2}" type="pres">
      <dgm:prSet presAssocID="{880A53E7-B826-4D83-9CEF-5B9B4FD3A9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261F58-1CA3-4609-9478-7C20E92870C1}" type="pres">
      <dgm:prSet presAssocID="{880A53E7-B826-4D83-9CEF-5B9B4FD3A9B7}" presName="spaceRect" presStyleCnt="0"/>
      <dgm:spPr/>
    </dgm:pt>
    <dgm:pt modelId="{A4B5DE3E-7BC1-4871-B882-6FBDE36BF281}" type="pres">
      <dgm:prSet presAssocID="{880A53E7-B826-4D83-9CEF-5B9B4FD3A9B7}" presName="textRect" presStyleLbl="revTx" presStyleIdx="0" presStyleCnt="4">
        <dgm:presLayoutVars>
          <dgm:chMax val="1"/>
          <dgm:chPref val="1"/>
        </dgm:presLayoutVars>
      </dgm:prSet>
      <dgm:spPr/>
    </dgm:pt>
    <dgm:pt modelId="{EFFFC043-1E3D-46BD-B7BB-03A6E96D3990}" type="pres">
      <dgm:prSet presAssocID="{39965E96-12E9-492C-AD69-FAA82643F68D}" presName="sibTrans" presStyleLbl="sibTrans2D1" presStyleIdx="0" presStyleCnt="0"/>
      <dgm:spPr/>
    </dgm:pt>
    <dgm:pt modelId="{8A693D94-8299-444C-9AF6-553FE413386E}" type="pres">
      <dgm:prSet presAssocID="{7C4638FC-8739-4319-96CC-2B181D14A1F7}" presName="compNode" presStyleCnt="0"/>
      <dgm:spPr/>
    </dgm:pt>
    <dgm:pt modelId="{3CF87F81-BFFB-4823-8555-D78EC26D016D}" type="pres">
      <dgm:prSet presAssocID="{7C4638FC-8739-4319-96CC-2B181D14A1F7}" presName="iconBgRect" presStyleLbl="bgShp" presStyleIdx="1" presStyleCnt="4"/>
      <dgm:spPr/>
    </dgm:pt>
    <dgm:pt modelId="{0631E7C6-97C8-402E-8F1D-CC0281860F78}" type="pres">
      <dgm:prSet presAssocID="{7C4638FC-8739-4319-96CC-2B181D14A1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784004A-45C0-457E-9B0A-36518FEA2199}" type="pres">
      <dgm:prSet presAssocID="{7C4638FC-8739-4319-96CC-2B181D14A1F7}" presName="spaceRect" presStyleCnt="0"/>
      <dgm:spPr/>
    </dgm:pt>
    <dgm:pt modelId="{D2B121CB-7391-4851-A9CB-5C8174067827}" type="pres">
      <dgm:prSet presAssocID="{7C4638FC-8739-4319-96CC-2B181D14A1F7}" presName="textRect" presStyleLbl="revTx" presStyleIdx="1" presStyleCnt="4">
        <dgm:presLayoutVars>
          <dgm:chMax val="1"/>
          <dgm:chPref val="1"/>
        </dgm:presLayoutVars>
      </dgm:prSet>
      <dgm:spPr/>
    </dgm:pt>
    <dgm:pt modelId="{B7E3A0B4-10BB-4D21-A1BC-A5B6A8A4442A}" type="pres">
      <dgm:prSet presAssocID="{F15220E1-9D86-495D-A53A-99A93AB4EB8F}" presName="sibTrans" presStyleLbl="sibTrans2D1" presStyleIdx="0" presStyleCnt="0"/>
      <dgm:spPr/>
    </dgm:pt>
    <dgm:pt modelId="{07B3899B-9264-414B-BEDD-AA69ED1C2C9D}" type="pres">
      <dgm:prSet presAssocID="{CC7FC361-D3EB-459C-A3F6-6FAF38AE8A2A}" presName="compNode" presStyleCnt="0"/>
      <dgm:spPr/>
    </dgm:pt>
    <dgm:pt modelId="{3571D6C8-6A6D-43A9-8384-81913DE28A9E}" type="pres">
      <dgm:prSet presAssocID="{CC7FC361-D3EB-459C-A3F6-6FAF38AE8A2A}" presName="iconBgRect" presStyleLbl="bgShp" presStyleIdx="2" presStyleCnt="4"/>
      <dgm:spPr/>
    </dgm:pt>
    <dgm:pt modelId="{0F16D2C0-E841-42AB-B838-55FF632B1A05}" type="pres">
      <dgm:prSet presAssocID="{CC7FC361-D3EB-459C-A3F6-6FAF38AE8A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F637B73A-B60F-4D0F-A0A2-BD9F01D6D9F0}" type="pres">
      <dgm:prSet presAssocID="{CC7FC361-D3EB-459C-A3F6-6FAF38AE8A2A}" presName="spaceRect" presStyleCnt="0"/>
      <dgm:spPr/>
    </dgm:pt>
    <dgm:pt modelId="{CD546F7F-C5CA-401B-96D8-A65FFE47C421}" type="pres">
      <dgm:prSet presAssocID="{CC7FC361-D3EB-459C-A3F6-6FAF38AE8A2A}" presName="textRect" presStyleLbl="revTx" presStyleIdx="2" presStyleCnt="4">
        <dgm:presLayoutVars>
          <dgm:chMax val="1"/>
          <dgm:chPref val="1"/>
        </dgm:presLayoutVars>
      </dgm:prSet>
      <dgm:spPr/>
    </dgm:pt>
    <dgm:pt modelId="{42F048C4-33C3-4D3E-AF82-A45D1C315078}" type="pres">
      <dgm:prSet presAssocID="{CD0CBF73-D2FD-42E4-A64C-8D2027B726BB}" presName="sibTrans" presStyleLbl="sibTrans2D1" presStyleIdx="0" presStyleCnt="0"/>
      <dgm:spPr/>
    </dgm:pt>
    <dgm:pt modelId="{C0B0F811-1846-4552-8B03-A551196D6654}" type="pres">
      <dgm:prSet presAssocID="{0B418DC3-7C3F-4096-A999-0B2AB4659980}" presName="compNode" presStyleCnt="0"/>
      <dgm:spPr/>
    </dgm:pt>
    <dgm:pt modelId="{31FF20A1-F0C7-4618-BD3D-75A791D72781}" type="pres">
      <dgm:prSet presAssocID="{0B418DC3-7C3F-4096-A999-0B2AB4659980}" presName="iconBgRect" presStyleLbl="bgShp" presStyleIdx="3" presStyleCnt="4"/>
      <dgm:spPr/>
    </dgm:pt>
    <dgm:pt modelId="{A482A312-780A-4F0A-B5C9-FD62A30E986A}" type="pres">
      <dgm:prSet presAssocID="{0B418DC3-7C3F-4096-A999-0B2AB46599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12CD9-1A17-4221-A8AD-8CE5E3468D84}" type="pres">
      <dgm:prSet presAssocID="{0B418DC3-7C3F-4096-A999-0B2AB4659980}" presName="spaceRect" presStyleCnt="0"/>
      <dgm:spPr/>
    </dgm:pt>
    <dgm:pt modelId="{BF61ED9A-957B-422A-BDBD-9A1326207325}" type="pres">
      <dgm:prSet presAssocID="{0B418DC3-7C3F-4096-A999-0B2AB46599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4F2A04-8543-4461-BC0D-2F45C1E91660}" type="presOf" srcId="{39965E96-12E9-492C-AD69-FAA82643F68D}" destId="{EFFFC043-1E3D-46BD-B7BB-03A6E96D3990}" srcOrd="0" destOrd="0" presId="urn:microsoft.com/office/officeart/2018/2/layout/IconCircleList"/>
    <dgm:cxn modelId="{55D9C91D-5797-4A70-B77F-47E79C950A2C}" type="presOf" srcId="{7C4638FC-8739-4319-96CC-2B181D14A1F7}" destId="{D2B121CB-7391-4851-A9CB-5C8174067827}" srcOrd="0" destOrd="0" presId="urn:microsoft.com/office/officeart/2018/2/layout/IconCircleList"/>
    <dgm:cxn modelId="{55B72528-99E0-4F48-B84F-8B63CCAAECD4}" type="presOf" srcId="{880A53E7-B826-4D83-9CEF-5B9B4FD3A9B7}" destId="{A4B5DE3E-7BC1-4871-B882-6FBDE36BF281}" srcOrd="0" destOrd="0" presId="urn:microsoft.com/office/officeart/2018/2/layout/IconCircleList"/>
    <dgm:cxn modelId="{75246339-DB68-4611-BA18-C1C7662C798A}" srcId="{182C303F-4352-44DD-9FA0-713EDF672A29}" destId="{0B418DC3-7C3F-4096-A999-0B2AB4659980}" srcOrd="3" destOrd="0" parTransId="{8E331E8D-66D4-4FB1-AD45-FC6B6F0585BB}" sibTransId="{F3353645-1143-4864-8B80-1D498E7850B7}"/>
    <dgm:cxn modelId="{1A25B254-83FB-44DB-A03D-F732AA679CDC}" type="presOf" srcId="{F15220E1-9D86-495D-A53A-99A93AB4EB8F}" destId="{B7E3A0B4-10BB-4D21-A1BC-A5B6A8A4442A}" srcOrd="0" destOrd="0" presId="urn:microsoft.com/office/officeart/2018/2/layout/IconCircleList"/>
    <dgm:cxn modelId="{70905F84-FABC-4AE4-BB44-D7DB247ABC40}" type="presOf" srcId="{CC7FC361-D3EB-459C-A3F6-6FAF38AE8A2A}" destId="{CD546F7F-C5CA-401B-96D8-A65FFE47C421}" srcOrd="0" destOrd="0" presId="urn:microsoft.com/office/officeart/2018/2/layout/IconCircleList"/>
    <dgm:cxn modelId="{E2774C9D-42E8-40F9-8FCF-03987291A54B}" type="presOf" srcId="{0B418DC3-7C3F-4096-A999-0B2AB4659980}" destId="{BF61ED9A-957B-422A-BDBD-9A1326207325}" srcOrd="0" destOrd="0" presId="urn:microsoft.com/office/officeart/2018/2/layout/IconCircleList"/>
    <dgm:cxn modelId="{FD14ADA9-E302-48C8-825E-7CCD2CE3786E}" type="presOf" srcId="{182C303F-4352-44DD-9FA0-713EDF672A29}" destId="{391AC5D2-C23F-4181-AB53-E207D61186CF}" srcOrd="0" destOrd="0" presId="urn:microsoft.com/office/officeart/2018/2/layout/IconCircleList"/>
    <dgm:cxn modelId="{C65BE8B4-6810-48EC-95A0-B93B0A0541B3}" type="presOf" srcId="{CD0CBF73-D2FD-42E4-A64C-8D2027B726BB}" destId="{42F048C4-33C3-4D3E-AF82-A45D1C315078}" srcOrd="0" destOrd="0" presId="urn:microsoft.com/office/officeart/2018/2/layout/IconCircleList"/>
    <dgm:cxn modelId="{3F1E46C1-BE09-4C80-96DA-517CD9B7472A}" srcId="{182C303F-4352-44DD-9FA0-713EDF672A29}" destId="{7C4638FC-8739-4319-96CC-2B181D14A1F7}" srcOrd="1" destOrd="0" parTransId="{A15CAB89-B976-4343-85DB-B5630A19F886}" sibTransId="{F15220E1-9D86-495D-A53A-99A93AB4EB8F}"/>
    <dgm:cxn modelId="{23636CC8-CA2B-4EBC-93A7-D7810E1250E5}" srcId="{182C303F-4352-44DD-9FA0-713EDF672A29}" destId="{880A53E7-B826-4D83-9CEF-5B9B4FD3A9B7}" srcOrd="0" destOrd="0" parTransId="{8A42CEA8-A5FB-47F4-BD5D-B199C00FB376}" sibTransId="{39965E96-12E9-492C-AD69-FAA82643F68D}"/>
    <dgm:cxn modelId="{FD2186CB-C3A8-48E5-9317-0065235DFD5B}" srcId="{182C303F-4352-44DD-9FA0-713EDF672A29}" destId="{CC7FC361-D3EB-459C-A3F6-6FAF38AE8A2A}" srcOrd="2" destOrd="0" parTransId="{ED496674-77F6-40A6-8F11-1141F7D7681D}" sibTransId="{CD0CBF73-D2FD-42E4-A64C-8D2027B726BB}"/>
    <dgm:cxn modelId="{F06398B3-9EDF-4FD1-BB68-B98A32E4BC9A}" type="presParOf" srcId="{391AC5D2-C23F-4181-AB53-E207D61186CF}" destId="{78D69623-F716-44DC-95E8-734E1A174DB5}" srcOrd="0" destOrd="0" presId="urn:microsoft.com/office/officeart/2018/2/layout/IconCircleList"/>
    <dgm:cxn modelId="{A2394F51-3DD1-4B58-AEFD-EA8723869F40}" type="presParOf" srcId="{78D69623-F716-44DC-95E8-734E1A174DB5}" destId="{4A41E0EC-03DC-420B-B922-E6C44457C07A}" srcOrd="0" destOrd="0" presId="urn:microsoft.com/office/officeart/2018/2/layout/IconCircleList"/>
    <dgm:cxn modelId="{223730EF-532F-416D-8555-871A04496CFD}" type="presParOf" srcId="{4A41E0EC-03DC-420B-B922-E6C44457C07A}" destId="{DBF893D1-6B58-4BF0-BA27-75252142D208}" srcOrd="0" destOrd="0" presId="urn:microsoft.com/office/officeart/2018/2/layout/IconCircleList"/>
    <dgm:cxn modelId="{6C9489BD-1A1F-4BFA-8FC7-8967BA5F7B59}" type="presParOf" srcId="{4A41E0EC-03DC-420B-B922-E6C44457C07A}" destId="{F2F79B15-2A48-4337-AAA9-5A59D8961AD2}" srcOrd="1" destOrd="0" presId="urn:microsoft.com/office/officeart/2018/2/layout/IconCircleList"/>
    <dgm:cxn modelId="{12C56966-F556-435B-8CC2-0880478DDE56}" type="presParOf" srcId="{4A41E0EC-03DC-420B-B922-E6C44457C07A}" destId="{D3261F58-1CA3-4609-9478-7C20E92870C1}" srcOrd="2" destOrd="0" presId="urn:microsoft.com/office/officeart/2018/2/layout/IconCircleList"/>
    <dgm:cxn modelId="{AD5B9FAC-2D6E-49AC-8147-00A1D9BD182D}" type="presParOf" srcId="{4A41E0EC-03DC-420B-B922-E6C44457C07A}" destId="{A4B5DE3E-7BC1-4871-B882-6FBDE36BF281}" srcOrd="3" destOrd="0" presId="urn:microsoft.com/office/officeart/2018/2/layout/IconCircleList"/>
    <dgm:cxn modelId="{9548ADF5-3E18-4EE9-8205-97FA898CDA84}" type="presParOf" srcId="{78D69623-F716-44DC-95E8-734E1A174DB5}" destId="{EFFFC043-1E3D-46BD-B7BB-03A6E96D3990}" srcOrd="1" destOrd="0" presId="urn:microsoft.com/office/officeart/2018/2/layout/IconCircleList"/>
    <dgm:cxn modelId="{AD3029EA-4EB5-4C66-9ED3-DC93ABE7F549}" type="presParOf" srcId="{78D69623-F716-44DC-95E8-734E1A174DB5}" destId="{8A693D94-8299-444C-9AF6-553FE413386E}" srcOrd="2" destOrd="0" presId="urn:microsoft.com/office/officeart/2018/2/layout/IconCircleList"/>
    <dgm:cxn modelId="{3BF4C507-7815-4B9C-82C4-15A67416F232}" type="presParOf" srcId="{8A693D94-8299-444C-9AF6-553FE413386E}" destId="{3CF87F81-BFFB-4823-8555-D78EC26D016D}" srcOrd="0" destOrd="0" presId="urn:microsoft.com/office/officeart/2018/2/layout/IconCircleList"/>
    <dgm:cxn modelId="{6FB59F9C-7401-4B7E-A2F2-A4E55F4D82F7}" type="presParOf" srcId="{8A693D94-8299-444C-9AF6-553FE413386E}" destId="{0631E7C6-97C8-402E-8F1D-CC0281860F78}" srcOrd="1" destOrd="0" presId="urn:microsoft.com/office/officeart/2018/2/layout/IconCircleList"/>
    <dgm:cxn modelId="{433B5534-0DCD-4255-8FB1-9719E08DC6EF}" type="presParOf" srcId="{8A693D94-8299-444C-9AF6-553FE413386E}" destId="{5784004A-45C0-457E-9B0A-36518FEA2199}" srcOrd="2" destOrd="0" presId="urn:microsoft.com/office/officeart/2018/2/layout/IconCircleList"/>
    <dgm:cxn modelId="{445842AB-7987-4817-A6A1-A2D72544B596}" type="presParOf" srcId="{8A693D94-8299-444C-9AF6-553FE413386E}" destId="{D2B121CB-7391-4851-A9CB-5C8174067827}" srcOrd="3" destOrd="0" presId="urn:microsoft.com/office/officeart/2018/2/layout/IconCircleList"/>
    <dgm:cxn modelId="{685F0B7F-447B-42EB-B6AF-1CA2FC431E5E}" type="presParOf" srcId="{78D69623-F716-44DC-95E8-734E1A174DB5}" destId="{B7E3A0B4-10BB-4D21-A1BC-A5B6A8A4442A}" srcOrd="3" destOrd="0" presId="urn:microsoft.com/office/officeart/2018/2/layout/IconCircleList"/>
    <dgm:cxn modelId="{74DFA4DF-AC65-4271-A519-B98B8A833972}" type="presParOf" srcId="{78D69623-F716-44DC-95E8-734E1A174DB5}" destId="{07B3899B-9264-414B-BEDD-AA69ED1C2C9D}" srcOrd="4" destOrd="0" presId="urn:microsoft.com/office/officeart/2018/2/layout/IconCircleList"/>
    <dgm:cxn modelId="{A509D222-3EA5-4A1F-B29A-F20DB6BEC06F}" type="presParOf" srcId="{07B3899B-9264-414B-BEDD-AA69ED1C2C9D}" destId="{3571D6C8-6A6D-43A9-8384-81913DE28A9E}" srcOrd="0" destOrd="0" presId="urn:microsoft.com/office/officeart/2018/2/layout/IconCircleList"/>
    <dgm:cxn modelId="{4B0346BB-8280-4416-BB98-B7B940B0061D}" type="presParOf" srcId="{07B3899B-9264-414B-BEDD-AA69ED1C2C9D}" destId="{0F16D2C0-E841-42AB-B838-55FF632B1A05}" srcOrd="1" destOrd="0" presId="urn:microsoft.com/office/officeart/2018/2/layout/IconCircleList"/>
    <dgm:cxn modelId="{A239A8C9-5103-4637-9D0D-864CC87271FE}" type="presParOf" srcId="{07B3899B-9264-414B-BEDD-AA69ED1C2C9D}" destId="{F637B73A-B60F-4D0F-A0A2-BD9F01D6D9F0}" srcOrd="2" destOrd="0" presId="urn:microsoft.com/office/officeart/2018/2/layout/IconCircleList"/>
    <dgm:cxn modelId="{DEB35F6E-A0CA-48E9-A20C-A1812FDEA5FA}" type="presParOf" srcId="{07B3899B-9264-414B-BEDD-AA69ED1C2C9D}" destId="{CD546F7F-C5CA-401B-96D8-A65FFE47C421}" srcOrd="3" destOrd="0" presId="urn:microsoft.com/office/officeart/2018/2/layout/IconCircleList"/>
    <dgm:cxn modelId="{93F7D921-505A-4163-B8DE-9A6186BF8404}" type="presParOf" srcId="{78D69623-F716-44DC-95E8-734E1A174DB5}" destId="{42F048C4-33C3-4D3E-AF82-A45D1C315078}" srcOrd="5" destOrd="0" presId="urn:microsoft.com/office/officeart/2018/2/layout/IconCircleList"/>
    <dgm:cxn modelId="{56662F10-113D-4C3A-8AC6-EA0D9BC82928}" type="presParOf" srcId="{78D69623-F716-44DC-95E8-734E1A174DB5}" destId="{C0B0F811-1846-4552-8B03-A551196D6654}" srcOrd="6" destOrd="0" presId="urn:microsoft.com/office/officeart/2018/2/layout/IconCircleList"/>
    <dgm:cxn modelId="{EA5EFB60-E802-4B7F-BE1C-0DC0B8FE0057}" type="presParOf" srcId="{C0B0F811-1846-4552-8B03-A551196D6654}" destId="{31FF20A1-F0C7-4618-BD3D-75A791D72781}" srcOrd="0" destOrd="0" presId="urn:microsoft.com/office/officeart/2018/2/layout/IconCircleList"/>
    <dgm:cxn modelId="{52D232C5-A599-41D9-A055-9AEB4121B3E6}" type="presParOf" srcId="{C0B0F811-1846-4552-8B03-A551196D6654}" destId="{A482A312-780A-4F0A-B5C9-FD62A30E986A}" srcOrd="1" destOrd="0" presId="urn:microsoft.com/office/officeart/2018/2/layout/IconCircleList"/>
    <dgm:cxn modelId="{CD5047BE-7995-4E1D-B2CE-CBC559F2106E}" type="presParOf" srcId="{C0B0F811-1846-4552-8B03-A551196D6654}" destId="{6C512CD9-1A17-4221-A8AD-8CE5E3468D84}" srcOrd="2" destOrd="0" presId="urn:microsoft.com/office/officeart/2018/2/layout/IconCircleList"/>
    <dgm:cxn modelId="{65EBF34A-D3D7-478D-BF75-0BAA75F71B92}" type="presParOf" srcId="{C0B0F811-1846-4552-8B03-A551196D6654}" destId="{BF61ED9A-957B-422A-BDBD-9A132620732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8BEF2-A40F-42D2-BCD2-DACB2B5F2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A749D51-C98A-427B-A481-8A33A4EE75ED}">
      <dgm:prSet/>
      <dgm:spPr/>
      <dgm:t>
        <a:bodyPr/>
        <a:lstStyle/>
        <a:p>
          <a:r>
            <a:rPr lang="es-ES"/>
            <a:t>All metrics got worse</a:t>
          </a:r>
          <a:endParaRPr lang="en-US"/>
        </a:p>
      </dgm:t>
    </dgm:pt>
    <dgm:pt modelId="{E0ABD71E-4BD4-4F5E-A0C1-F23A7A9A72C7}" type="parTrans" cxnId="{061845F6-902C-4658-B830-A8C4089E4C10}">
      <dgm:prSet/>
      <dgm:spPr/>
      <dgm:t>
        <a:bodyPr/>
        <a:lstStyle/>
        <a:p>
          <a:endParaRPr lang="en-US"/>
        </a:p>
      </dgm:t>
    </dgm:pt>
    <dgm:pt modelId="{B8F52C4C-8FF9-47F7-B76A-977AA8672132}" type="sibTrans" cxnId="{061845F6-902C-4658-B830-A8C4089E4C10}">
      <dgm:prSet/>
      <dgm:spPr/>
      <dgm:t>
        <a:bodyPr/>
        <a:lstStyle/>
        <a:p>
          <a:endParaRPr lang="en-US"/>
        </a:p>
      </dgm:t>
    </dgm:pt>
    <dgm:pt modelId="{92FED9EC-BC00-455C-9913-F6B428E4CE0C}">
      <dgm:prSet/>
      <dgm:spPr/>
      <dgm:t>
        <a:bodyPr/>
        <a:lstStyle/>
        <a:p>
          <a:r>
            <a:rPr lang="es-ES" dirty="0" err="1"/>
            <a:t>Accuracy</a:t>
          </a:r>
          <a:r>
            <a:rPr lang="es-ES" dirty="0"/>
            <a:t> and F1 </a:t>
          </a:r>
          <a:r>
            <a:rPr lang="es-ES" dirty="0" err="1"/>
            <a:t>decreased</a:t>
          </a:r>
          <a:r>
            <a:rPr lang="es-ES" dirty="0"/>
            <a:t> </a:t>
          </a:r>
          <a:r>
            <a:rPr lang="es-ES" dirty="0" err="1"/>
            <a:t>along</a:t>
          </a:r>
          <a:r>
            <a:rPr lang="es-ES" dirty="0"/>
            <a:t> with </a:t>
          </a:r>
          <a:r>
            <a:rPr lang="es-ES" dirty="0" err="1"/>
            <a:t>the</a:t>
          </a:r>
          <a:r>
            <a:rPr lang="es-ES" dirty="0"/>
            <a:t> ROC-AUC score. </a:t>
          </a:r>
          <a:endParaRPr lang="en-US" dirty="0"/>
        </a:p>
      </dgm:t>
    </dgm:pt>
    <dgm:pt modelId="{31A0B6CC-DE60-4A98-9169-BC504A96A927}" type="parTrans" cxnId="{A5F5FC4E-2921-4664-8BD6-DA9FE40A9833}">
      <dgm:prSet/>
      <dgm:spPr/>
      <dgm:t>
        <a:bodyPr/>
        <a:lstStyle/>
        <a:p>
          <a:endParaRPr lang="en-US"/>
        </a:p>
      </dgm:t>
    </dgm:pt>
    <dgm:pt modelId="{9652DECE-D03B-4D45-B800-01A33D6C011B}" type="sibTrans" cxnId="{A5F5FC4E-2921-4664-8BD6-DA9FE40A9833}">
      <dgm:prSet/>
      <dgm:spPr/>
      <dgm:t>
        <a:bodyPr/>
        <a:lstStyle/>
        <a:p>
          <a:endParaRPr lang="en-US"/>
        </a:p>
      </dgm:t>
    </dgm:pt>
    <dgm:pt modelId="{C253F4E6-98B6-46F1-9A1C-D7ABD0F7946E}" type="pres">
      <dgm:prSet presAssocID="{35D8BEF2-A40F-42D2-BCD2-DACB2B5F2422}" presName="root" presStyleCnt="0">
        <dgm:presLayoutVars>
          <dgm:dir/>
          <dgm:resizeHandles val="exact"/>
        </dgm:presLayoutVars>
      </dgm:prSet>
      <dgm:spPr/>
    </dgm:pt>
    <dgm:pt modelId="{837E7E66-16D0-4B7D-A41F-53447677C78C}" type="pres">
      <dgm:prSet presAssocID="{EA749D51-C98A-427B-A481-8A33A4EE75ED}" presName="compNode" presStyleCnt="0"/>
      <dgm:spPr/>
    </dgm:pt>
    <dgm:pt modelId="{736DCF9D-FBEA-4FE1-BA37-0790516CFB32}" type="pres">
      <dgm:prSet presAssocID="{EA749D51-C98A-427B-A481-8A33A4EE75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167519F9-88A5-4640-8F76-B555959DD469}" type="pres">
      <dgm:prSet presAssocID="{EA749D51-C98A-427B-A481-8A33A4EE75ED}" presName="spaceRect" presStyleCnt="0"/>
      <dgm:spPr/>
    </dgm:pt>
    <dgm:pt modelId="{0C2E2D9F-CC14-418C-877A-0A4BCD9258B4}" type="pres">
      <dgm:prSet presAssocID="{EA749D51-C98A-427B-A481-8A33A4EE75ED}" presName="textRect" presStyleLbl="revTx" presStyleIdx="0" presStyleCnt="2">
        <dgm:presLayoutVars>
          <dgm:chMax val="1"/>
          <dgm:chPref val="1"/>
        </dgm:presLayoutVars>
      </dgm:prSet>
      <dgm:spPr/>
    </dgm:pt>
    <dgm:pt modelId="{F4C9C7DB-B11D-4A9E-A5AB-B9399687CE22}" type="pres">
      <dgm:prSet presAssocID="{B8F52C4C-8FF9-47F7-B76A-977AA8672132}" presName="sibTrans" presStyleCnt="0"/>
      <dgm:spPr/>
    </dgm:pt>
    <dgm:pt modelId="{AF50B247-A23E-4D97-8AA6-9F04E717B17F}" type="pres">
      <dgm:prSet presAssocID="{92FED9EC-BC00-455C-9913-F6B428E4CE0C}" presName="compNode" presStyleCnt="0"/>
      <dgm:spPr/>
    </dgm:pt>
    <dgm:pt modelId="{92A5093F-9D98-49B4-9DA1-AE3A213A5105}" type="pres">
      <dgm:prSet presAssocID="{92FED9EC-BC00-455C-9913-F6B428E4CE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0426F3-86D4-4470-8E11-6009163DA4B6}" type="pres">
      <dgm:prSet presAssocID="{92FED9EC-BC00-455C-9913-F6B428E4CE0C}" presName="spaceRect" presStyleCnt="0"/>
      <dgm:spPr/>
    </dgm:pt>
    <dgm:pt modelId="{DC04BEA8-3E9B-469C-8D08-3C1CD4883CEC}" type="pres">
      <dgm:prSet presAssocID="{92FED9EC-BC00-455C-9913-F6B428E4CE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7B40F07-AEDD-4AE0-917E-E5900632D674}" type="presOf" srcId="{92FED9EC-BC00-455C-9913-F6B428E4CE0C}" destId="{DC04BEA8-3E9B-469C-8D08-3C1CD4883CEC}" srcOrd="0" destOrd="0" presId="urn:microsoft.com/office/officeart/2018/2/layout/IconLabelList"/>
    <dgm:cxn modelId="{A5F5FC4E-2921-4664-8BD6-DA9FE40A9833}" srcId="{35D8BEF2-A40F-42D2-BCD2-DACB2B5F2422}" destId="{92FED9EC-BC00-455C-9913-F6B428E4CE0C}" srcOrd="1" destOrd="0" parTransId="{31A0B6CC-DE60-4A98-9169-BC504A96A927}" sibTransId="{9652DECE-D03B-4D45-B800-01A33D6C011B}"/>
    <dgm:cxn modelId="{094983E5-F83F-4520-A3D7-8AEDB9833A0E}" type="presOf" srcId="{35D8BEF2-A40F-42D2-BCD2-DACB2B5F2422}" destId="{C253F4E6-98B6-46F1-9A1C-D7ABD0F7946E}" srcOrd="0" destOrd="0" presId="urn:microsoft.com/office/officeart/2018/2/layout/IconLabelList"/>
    <dgm:cxn modelId="{061845F6-902C-4658-B830-A8C4089E4C10}" srcId="{35D8BEF2-A40F-42D2-BCD2-DACB2B5F2422}" destId="{EA749D51-C98A-427B-A481-8A33A4EE75ED}" srcOrd="0" destOrd="0" parTransId="{E0ABD71E-4BD4-4F5E-A0C1-F23A7A9A72C7}" sibTransId="{B8F52C4C-8FF9-47F7-B76A-977AA8672132}"/>
    <dgm:cxn modelId="{A6C2A9FA-C8E6-4375-B6BA-DCE795B357B5}" type="presOf" srcId="{EA749D51-C98A-427B-A481-8A33A4EE75ED}" destId="{0C2E2D9F-CC14-418C-877A-0A4BCD9258B4}" srcOrd="0" destOrd="0" presId="urn:microsoft.com/office/officeart/2018/2/layout/IconLabelList"/>
    <dgm:cxn modelId="{3F5CDAD0-99EE-46DF-A49B-A4889BF68867}" type="presParOf" srcId="{C253F4E6-98B6-46F1-9A1C-D7ABD0F7946E}" destId="{837E7E66-16D0-4B7D-A41F-53447677C78C}" srcOrd="0" destOrd="0" presId="urn:microsoft.com/office/officeart/2018/2/layout/IconLabelList"/>
    <dgm:cxn modelId="{20406420-605B-4E7F-B04C-3791E3FA9693}" type="presParOf" srcId="{837E7E66-16D0-4B7D-A41F-53447677C78C}" destId="{736DCF9D-FBEA-4FE1-BA37-0790516CFB32}" srcOrd="0" destOrd="0" presId="urn:microsoft.com/office/officeart/2018/2/layout/IconLabelList"/>
    <dgm:cxn modelId="{518A7E4B-5D70-49E2-BC81-4F644A359272}" type="presParOf" srcId="{837E7E66-16D0-4B7D-A41F-53447677C78C}" destId="{167519F9-88A5-4640-8F76-B555959DD469}" srcOrd="1" destOrd="0" presId="urn:microsoft.com/office/officeart/2018/2/layout/IconLabelList"/>
    <dgm:cxn modelId="{1438649F-72E1-4CF7-8A27-848AC7AF2AFE}" type="presParOf" srcId="{837E7E66-16D0-4B7D-A41F-53447677C78C}" destId="{0C2E2D9F-CC14-418C-877A-0A4BCD9258B4}" srcOrd="2" destOrd="0" presId="urn:microsoft.com/office/officeart/2018/2/layout/IconLabelList"/>
    <dgm:cxn modelId="{8E1E5C69-A34B-44CD-BAB6-2E7CF3482EED}" type="presParOf" srcId="{C253F4E6-98B6-46F1-9A1C-D7ABD0F7946E}" destId="{F4C9C7DB-B11D-4A9E-A5AB-B9399687CE22}" srcOrd="1" destOrd="0" presId="urn:microsoft.com/office/officeart/2018/2/layout/IconLabelList"/>
    <dgm:cxn modelId="{6E81F329-57AD-417D-A543-F3ED9B661A37}" type="presParOf" srcId="{C253F4E6-98B6-46F1-9A1C-D7ABD0F7946E}" destId="{AF50B247-A23E-4D97-8AA6-9F04E717B17F}" srcOrd="2" destOrd="0" presId="urn:microsoft.com/office/officeart/2018/2/layout/IconLabelList"/>
    <dgm:cxn modelId="{9CA26E6B-FD19-4612-BC2A-29B44E2EA18D}" type="presParOf" srcId="{AF50B247-A23E-4D97-8AA6-9F04E717B17F}" destId="{92A5093F-9D98-49B4-9DA1-AE3A213A5105}" srcOrd="0" destOrd="0" presId="urn:microsoft.com/office/officeart/2018/2/layout/IconLabelList"/>
    <dgm:cxn modelId="{5D95F489-4DE5-440F-92C6-E92D70DB1E5E}" type="presParOf" srcId="{AF50B247-A23E-4D97-8AA6-9F04E717B17F}" destId="{B80426F3-86D4-4470-8E11-6009163DA4B6}" srcOrd="1" destOrd="0" presId="urn:microsoft.com/office/officeart/2018/2/layout/IconLabelList"/>
    <dgm:cxn modelId="{0E43B637-90CB-41C1-8DD1-EEC0080DDCC8}" type="presParOf" srcId="{AF50B247-A23E-4D97-8AA6-9F04E717B17F}" destId="{DC04BEA8-3E9B-469C-8D08-3C1CD4883C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BB476A-6408-4CC8-BC49-5942AFF098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E8C174-02C4-42B2-9FA3-D0A936574AEB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Accuracy</a:t>
          </a:r>
          <a:r>
            <a:rPr lang="es-ES" b="1" dirty="0"/>
            <a:t>: </a:t>
          </a:r>
          <a:r>
            <a:rPr lang="es-ES" b="0" dirty="0"/>
            <a:t>SVM: RBF </a:t>
          </a:r>
          <a:r>
            <a:rPr lang="es-ES" b="0" dirty="0" err="1"/>
            <a:t>Kernel</a:t>
          </a:r>
          <a:r>
            <a:rPr lang="es-ES" b="0" dirty="0"/>
            <a:t> with </a:t>
          </a:r>
          <a:r>
            <a:rPr lang="es-ES" b="0" dirty="0" err="1"/>
            <a:t>RandomizedSearchCV</a:t>
          </a:r>
          <a:endParaRPr lang="en-US" b="0" dirty="0"/>
        </a:p>
      </dgm:t>
    </dgm:pt>
    <dgm:pt modelId="{5B746EB2-7732-4D66-826E-9CB0C140F48C}" type="parTrans" cxnId="{F04D689C-4A0B-4C61-BA7E-D2E3BABB57BF}">
      <dgm:prSet/>
      <dgm:spPr/>
      <dgm:t>
        <a:bodyPr/>
        <a:lstStyle/>
        <a:p>
          <a:endParaRPr lang="en-US"/>
        </a:p>
      </dgm:t>
    </dgm:pt>
    <dgm:pt modelId="{05731404-7C19-4487-A354-1E6B3706EE89}" type="sibTrans" cxnId="{F04D689C-4A0B-4C61-BA7E-D2E3BABB57BF}">
      <dgm:prSet/>
      <dgm:spPr/>
      <dgm:t>
        <a:bodyPr/>
        <a:lstStyle/>
        <a:p>
          <a:endParaRPr lang="en-US"/>
        </a:p>
      </dgm:t>
    </dgm:pt>
    <dgm:pt modelId="{A6533594-E108-432F-854C-65D2299C5006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F1 score: </a:t>
          </a:r>
          <a:r>
            <a:rPr lang="es-ES" dirty="0"/>
            <a:t>XGBOOST with </a:t>
          </a:r>
          <a:r>
            <a:rPr lang="es-ES" dirty="0" err="1"/>
            <a:t>Hyperparemeter</a:t>
          </a:r>
          <a:r>
            <a:rPr lang="es-ES" dirty="0"/>
            <a:t> </a:t>
          </a:r>
          <a:r>
            <a:rPr lang="es-ES" dirty="0" err="1"/>
            <a:t>tuning</a:t>
          </a:r>
          <a:endParaRPr lang="en-US" dirty="0"/>
        </a:p>
      </dgm:t>
    </dgm:pt>
    <dgm:pt modelId="{26B860FE-C4D3-4415-8736-51ABDA6FD36B}" type="parTrans" cxnId="{989FC317-A49B-4A98-A1C3-519640B85315}">
      <dgm:prSet/>
      <dgm:spPr/>
      <dgm:t>
        <a:bodyPr/>
        <a:lstStyle/>
        <a:p>
          <a:endParaRPr lang="en-US"/>
        </a:p>
      </dgm:t>
    </dgm:pt>
    <dgm:pt modelId="{DEE0FC0B-7B5D-4F2F-8DE1-E1FE680A7EFE}" type="sibTrans" cxnId="{989FC317-A49B-4A98-A1C3-519640B85315}">
      <dgm:prSet/>
      <dgm:spPr/>
      <dgm:t>
        <a:bodyPr/>
        <a:lstStyle/>
        <a:p>
          <a:endParaRPr lang="en-US"/>
        </a:p>
      </dgm:t>
    </dgm:pt>
    <dgm:pt modelId="{48E16B33-F061-42CA-8B98-8341E108BA31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ROC-AUC: </a:t>
          </a:r>
          <a:r>
            <a:rPr lang="es-ES" dirty="0"/>
            <a:t>XGBoost 1st </a:t>
          </a:r>
          <a:r>
            <a:rPr lang="es-ES" dirty="0" err="1"/>
            <a:t>attempt</a:t>
          </a:r>
          <a:endParaRPr lang="en-US" dirty="0"/>
        </a:p>
      </dgm:t>
    </dgm:pt>
    <dgm:pt modelId="{A9C0BB2C-62ED-41B4-B557-7E9DFACFC4D3}" type="parTrans" cxnId="{D008E94B-B932-4574-A69A-3DE16EF297E7}">
      <dgm:prSet/>
      <dgm:spPr/>
      <dgm:t>
        <a:bodyPr/>
        <a:lstStyle/>
        <a:p>
          <a:endParaRPr lang="en-US"/>
        </a:p>
      </dgm:t>
    </dgm:pt>
    <dgm:pt modelId="{851C8729-DCAE-4909-BD9E-745D7B08D548}" type="sibTrans" cxnId="{D008E94B-B932-4574-A69A-3DE16EF297E7}">
      <dgm:prSet/>
      <dgm:spPr/>
      <dgm:t>
        <a:bodyPr/>
        <a:lstStyle/>
        <a:p>
          <a:endParaRPr lang="en-US"/>
        </a:p>
      </dgm:t>
    </dgm:pt>
    <dgm:pt modelId="{03C52531-B526-4F00-A825-3A288607B1D5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Precision-Recall</a:t>
          </a:r>
          <a:r>
            <a:rPr lang="es-ES" b="1" dirty="0"/>
            <a:t>: </a:t>
          </a:r>
          <a:r>
            <a:rPr lang="es-ES" dirty="0"/>
            <a:t>XGBoost 1st </a:t>
          </a:r>
          <a:r>
            <a:rPr lang="es-ES" dirty="0" err="1"/>
            <a:t>attempt</a:t>
          </a:r>
          <a:r>
            <a:rPr lang="es-ES" dirty="0"/>
            <a:t> </a:t>
          </a:r>
          <a:endParaRPr lang="en-US" dirty="0"/>
        </a:p>
      </dgm:t>
    </dgm:pt>
    <dgm:pt modelId="{6E5B8D06-4ACD-4FFB-BDB2-71FF7374D97C}" type="parTrans" cxnId="{3CB6FEF4-3988-474D-BF99-188AED6E12DA}">
      <dgm:prSet/>
      <dgm:spPr/>
      <dgm:t>
        <a:bodyPr/>
        <a:lstStyle/>
        <a:p>
          <a:endParaRPr lang="en-US"/>
        </a:p>
      </dgm:t>
    </dgm:pt>
    <dgm:pt modelId="{1D3DCB50-098D-4BA7-9B94-7139C4ECFE28}" type="sibTrans" cxnId="{3CB6FEF4-3988-474D-BF99-188AED6E12DA}">
      <dgm:prSet/>
      <dgm:spPr/>
      <dgm:t>
        <a:bodyPr/>
        <a:lstStyle/>
        <a:p>
          <a:endParaRPr lang="en-US"/>
        </a:p>
      </dgm:t>
    </dgm:pt>
    <dgm:pt modelId="{46B06A2D-5807-4038-9DA2-776A1AE40588}" type="pres">
      <dgm:prSet presAssocID="{5DBB476A-6408-4CC8-BC49-5942AFF09840}" presName="root" presStyleCnt="0">
        <dgm:presLayoutVars>
          <dgm:dir/>
          <dgm:resizeHandles val="exact"/>
        </dgm:presLayoutVars>
      </dgm:prSet>
      <dgm:spPr/>
    </dgm:pt>
    <dgm:pt modelId="{E2DD9D89-7EF1-4A39-9E1F-899BB5B6F186}" type="pres">
      <dgm:prSet presAssocID="{FDE8C174-02C4-42B2-9FA3-D0A936574AEB}" presName="compNode" presStyleCnt="0"/>
      <dgm:spPr/>
    </dgm:pt>
    <dgm:pt modelId="{7B395801-965D-4D0B-8458-4D69DB17F9FE}" type="pres">
      <dgm:prSet presAssocID="{FDE8C174-02C4-42B2-9FA3-D0A936574A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B3C556A-3AC2-4537-9A7E-95D66469A498}" type="pres">
      <dgm:prSet presAssocID="{FDE8C174-02C4-42B2-9FA3-D0A936574AEB}" presName="spaceRect" presStyleCnt="0"/>
      <dgm:spPr/>
    </dgm:pt>
    <dgm:pt modelId="{64F6E098-16A7-4964-9E6D-3F53CD42B929}" type="pres">
      <dgm:prSet presAssocID="{FDE8C174-02C4-42B2-9FA3-D0A936574AEB}" presName="textRect" presStyleLbl="revTx" presStyleIdx="0" presStyleCnt="4">
        <dgm:presLayoutVars>
          <dgm:chMax val="1"/>
          <dgm:chPref val="1"/>
        </dgm:presLayoutVars>
      </dgm:prSet>
      <dgm:spPr/>
    </dgm:pt>
    <dgm:pt modelId="{C3AD3A46-D4F8-457F-A847-EF7744573B57}" type="pres">
      <dgm:prSet presAssocID="{05731404-7C19-4487-A354-1E6B3706EE89}" presName="sibTrans" presStyleCnt="0"/>
      <dgm:spPr/>
    </dgm:pt>
    <dgm:pt modelId="{4CC0A456-93F3-4304-9DAA-077F4260A8E5}" type="pres">
      <dgm:prSet presAssocID="{A6533594-E108-432F-854C-65D2299C5006}" presName="compNode" presStyleCnt="0"/>
      <dgm:spPr/>
    </dgm:pt>
    <dgm:pt modelId="{613C5072-6C2C-4A2F-9F63-5AAC403E4573}" type="pres">
      <dgm:prSet presAssocID="{A6533594-E108-432F-854C-65D2299C50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F86F9-5990-4054-A082-74F9E9DB1A20}" type="pres">
      <dgm:prSet presAssocID="{A6533594-E108-432F-854C-65D2299C5006}" presName="spaceRect" presStyleCnt="0"/>
      <dgm:spPr/>
    </dgm:pt>
    <dgm:pt modelId="{FE075509-FC3B-45CA-8227-CC3B5430BAD0}" type="pres">
      <dgm:prSet presAssocID="{A6533594-E108-432F-854C-65D2299C5006}" presName="textRect" presStyleLbl="revTx" presStyleIdx="1" presStyleCnt="4">
        <dgm:presLayoutVars>
          <dgm:chMax val="1"/>
          <dgm:chPref val="1"/>
        </dgm:presLayoutVars>
      </dgm:prSet>
      <dgm:spPr/>
    </dgm:pt>
    <dgm:pt modelId="{5F047DEF-D073-46C5-B3EC-125BE3BDE510}" type="pres">
      <dgm:prSet presAssocID="{DEE0FC0B-7B5D-4F2F-8DE1-E1FE680A7EFE}" presName="sibTrans" presStyleCnt="0"/>
      <dgm:spPr/>
    </dgm:pt>
    <dgm:pt modelId="{50AEFD9A-C3BC-4908-B860-3C0A1DE4CDCE}" type="pres">
      <dgm:prSet presAssocID="{48E16B33-F061-42CA-8B98-8341E108BA31}" presName="compNode" presStyleCnt="0"/>
      <dgm:spPr/>
    </dgm:pt>
    <dgm:pt modelId="{DA336039-6CDD-4CD2-BA97-854BB6D191F6}" type="pres">
      <dgm:prSet presAssocID="{48E16B33-F061-42CA-8B98-8341E108BA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61FB8DD-C459-4C3C-9250-EBCBB294752F}" type="pres">
      <dgm:prSet presAssocID="{48E16B33-F061-42CA-8B98-8341E108BA31}" presName="spaceRect" presStyleCnt="0"/>
      <dgm:spPr/>
    </dgm:pt>
    <dgm:pt modelId="{5A168C12-AED4-445D-A948-54D6DE87B4F8}" type="pres">
      <dgm:prSet presAssocID="{48E16B33-F061-42CA-8B98-8341E108BA31}" presName="textRect" presStyleLbl="revTx" presStyleIdx="2" presStyleCnt="4">
        <dgm:presLayoutVars>
          <dgm:chMax val="1"/>
          <dgm:chPref val="1"/>
        </dgm:presLayoutVars>
      </dgm:prSet>
      <dgm:spPr/>
    </dgm:pt>
    <dgm:pt modelId="{C1A6E49F-0F48-4FA2-A621-BBC92ACCFCBB}" type="pres">
      <dgm:prSet presAssocID="{851C8729-DCAE-4909-BD9E-745D7B08D548}" presName="sibTrans" presStyleCnt="0"/>
      <dgm:spPr/>
    </dgm:pt>
    <dgm:pt modelId="{8C11058C-CF45-4434-AE35-C4FAA71801C1}" type="pres">
      <dgm:prSet presAssocID="{03C52531-B526-4F00-A825-3A288607B1D5}" presName="compNode" presStyleCnt="0"/>
      <dgm:spPr/>
    </dgm:pt>
    <dgm:pt modelId="{4AD9CA67-2D2B-42F1-9AD3-B65909D47C38}" type="pres">
      <dgm:prSet presAssocID="{03C52531-B526-4F00-A825-3A288607B1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0E2FCBF-BA1D-4B23-AB13-B0668A1742FC}" type="pres">
      <dgm:prSet presAssocID="{03C52531-B526-4F00-A825-3A288607B1D5}" presName="spaceRect" presStyleCnt="0"/>
      <dgm:spPr/>
    </dgm:pt>
    <dgm:pt modelId="{7C13F70A-768C-4D4F-8F47-DD4E2760C6B5}" type="pres">
      <dgm:prSet presAssocID="{03C52531-B526-4F00-A825-3A288607B1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9FC317-A49B-4A98-A1C3-519640B85315}" srcId="{5DBB476A-6408-4CC8-BC49-5942AFF09840}" destId="{A6533594-E108-432F-854C-65D2299C5006}" srcOrd="1" destOrd="0" parTransId="{26B860FE-C4D3-4415-8736-51ABDA6FD36B}" sibTransId="{DEE0FC0B-7B5D-4F2F-8DE1-E1FE680A7EFE}"/>
    <dgm:cxn modelId="{12057D1D-D985-4131-B2BD-6C26FEAC06DD}" type="presOf" srcId="{03C52531-B526-4F00-A825-3A288607B1D5}" destId="{7C13F70A-768C-4D4F-8F47-DD4E2760C6B5}" srcOrd="0" destOrd="0" presId="urn:microsoft.com/office/officeart/2018/2/layout/IconLabelList"/>
    <dgm:cxn modelId="{D008E94B-B932-4574-A69A-3DE16EF297E7}" srcId="{5DBB476A-6408-4CC8-BC49-5942AFF09840}" destId="{48E16B33-F061-42CA-8B98-8341E108BA31}" srcOrd="2" destOrd="0" parTransId="{A9C0BB2C-62ED-41B4-B557-7E9DFACFC4D3}" sibTransId="{851C8729-DCAE-4909-BD9E-745D7B08D548}"/>
    <dgm:cxn modelId="{3BB9C085-FA2F-4BCE-85F6-13BDCA893106}" type="presOf" srcId="{48E16B33-F061-42CA-8B98-8341E108BA31}" destId="{5A168C12-AED4-445D-A948-54D6DE87B4F8}" srcOrd="0" destOrd="0" presId="urn:microsoft.com/office/officeart/2018/2/layout/IconLabelList"/>
    <dgm:cxn modelId="{F04D689C-4A0B-4C61-BA7E-D2E3BABB57BF}" srcId="{5DBB476A-6408-4CC8-BC49-5942AFF09840}" destId="{FDE8C174-02C4-42B2-9FA3-D0A936574AEB}" srcOrd="0" destOrd="0" parTransId="{5B746EB2-7732-4D66-826E-9CB0C140F48C}" sibTransId="{05731404-7C19-4487-A354-1E6B3706EE89}"/>
    <dgm:cxn modelId="{E12967D6-65A7-4DC8-82BD-58CBC12BD15E}" type="presOf" srcId="{A6533594-E108-432F-854C-65D2299C5006}" destId="{FE075509-FC3B-45CA-8227-CC3B5430BAD0}" srcOrd="0" destOrd="0" presId="urn:microsoft.com/office/officeart/2018/2/layout/IconLabelList"/>
    <dgm:cxn modelId="{B3A519E4-AA59-402F-B1A3-45015ECD467D}" type="presOf" srcId="{FDE8C174-02C4-42B2-9FA3-D0A936574AEB}" destId="{64F6E098-16A7-4964-9E6D-3F53CD42B929}" srcOrd="0" destOrd="0" presId="urn:microsoft.com/office/officeart/2018/2/layout/IconLabelList"/>
    <dgm:cxn modelId="{3CB6FEF4-3988-474D-BF99-188AED6E12DA}" srcId="{5DBB476A-6408-4CC8-BC49-5942AFF09840}" destId="{03C52531-B526-4F00-A825-3A288607B1D5}" srcOrd="3" destOrd="0" parTransId="{6E5B8D06-4ACD-4FFB-BDB2-71FF7374D97C}" sibTransId="{1D3DCB50-098D-4BA7-9B94-7139C4ECFE28}"/>
    <dgm:cxn modelId="{ADD4A5F7-70C1-4FC6-BB7A-6D4EE18D2FE0}" type="presOf" srcId="{5DBB476A-6408-4CC8-BC49-5942AFF09840}" destId="{46B06A2D-5807-4038-9DA2-776A1AE40588}" srcOrd="0" destOrd="0" presId="urn:microsoft.com/office/officeart/2018/2/layout/IconLabelList"/>
    <dgm:cxn modelId="{287ED5F5-0EBA-4AD9-A648-8424FC518CE5}" type="presParOf" srcId="{46B06A2D-5807-4038-9DA2-776A1AE40588}" destId="{E2DD9D89-7EF1-4A39-9E1F-899BB5B6F186}" srcOrd="0" destOrd="0" presId="urn:microsoft.com/office/officeart/2018/2/layout/IconLabelList"/>
    <dgm:cxn modelId="{D9C92FA2-A882-43E8-B046-EC84C8205F62}" type="presParOf" srcId="{E2DD9D89-7EF1-4A39-9E1F-899BB5B6F186}" destId="{7B395801-965D-4D0B-8458-4D69DB17F9FE}" srcOrd="0" destOrd="0" presId="urn:microsoft.com/office/officeart/2018/2/layout/IconLabelList"/>
    <dgm:cxn modelId="{4BAE53A2-B654-40D8-A047-284EF3B70698}" type="presParOf" srcId="{E2DD9D89-7EF1-4A39-9E1F-899BB5B6F186}" destId="{4B3C556A-3AC2-4537-9A7E-95D66469A498}" srcOrd="1" destOrd="0" presId="urn:microsoft.com/office/officeart/2018/2/layout/IconLabelList"/>
    <dgm:cxn modelId="{1D4DA76B-DD15-4D88-8E88-9A7165418F43}" type="presParOf" srcId="{E2DD9D89-7EF1-4A39-9E1F-899BB5B6F186}" destId="{64F6E098-16A7-4964-9E6D-3F53CD42B929}" srcOrd="2" destOrd="0" presId="urn:microsoft.com/office/officeart/2018/2/layout/IconLabelList"/>
    <dgm:cxn modelId="{D31D94B5-2303-4D3B-895D-61DA6B2CD80E}" type="presParOf" srcId="{46B06A2D-5807-4038-9DA2-776A1AE40588}" destId="{C3AD3A46-D4F8-457F-A847-EF7744573B57}" srcOrd="1" destOrd="0" presId="urn:microsoft.com/office/officeart/2018/2/layout/IconLabelList"/>
    <dgm:cxn modelId="{88DC6A85-BBA2-4E57-8D08-062BAE1F7448}" type="presParOf" srcId="{46B06A2D-5807-4038-9DA2-776A1AE40588}" destId="{4CC0A456-93F3-4304-9DAA-077F4260A8E5}" srcOrd="2" destOrd="0" presId="urn:microsoft.com/office/officeart/2018/2/layout/IconLabelList"/>
    <dgm:cxn modelId="{CBF18A4D-14F7-49A8-92AE-08E8FD8F0D8E}" type="presParOf" srcId="{4CC0A456-93F3-4304-9DAA-077F4260A8E5}" destId="{613C5072-6C2C-4A2F-9F63-5AAC403E4573}" srcOrd="0" destOrd="0" presId="urn:microsoft.com/office/officeart/2018/2/layout/IconLabelList"/>
    <dgm:cxn modelId="{EEEAFF3C-A889-40B0-8349-5013DBC53561}" type="presParOf" srcId="{4CC0A456-93F3-4304-9DAA-077F4260A8E5}" destId="{C85F86F9-5990-4054-A082-74F9E9DB1A20}" srcOrd="1" destOrd="0" presId="urn:microsoft.com/office/officeart/2018/2/layout/IconLabelList"/>
    <dgm:cxn modelId="{CFA08546-5A36-4FE8-9A39-64426CD5B842}" type="presParOf" srcId="{4CC0A456-93F3-4304-9DAA-077F4260A8E5}" destId="{FE075509-FC3B-45CA-8227-CC3B5430BAD0}" srcOrd="2" destOrd="0" presId="urn:microsoft.com/office/officeart/2018/2/layout/IconLabelList"/>
    <dgm:cxn modelId="{D4E9B502-70B9-449D-A154-FF0B9A0AE4E8}" type="presParOf" srcId="{46B06A2D-5807-4038-9DA2-776A1AE40588}" destId="{5F047DEF-D073-46C5-B3EC-125BE3BDE510}" srcOrd="3" destOrd="0" presId="urn:microsoft.com/office/officeart/2018/2/layout/IconLabelList"/>
    <dgm:cxn modelId="{FE6FDC3C-6E7A-4902-9C1E-29276305D100}" type="presParOf" srcId="{46B06A2D-5807-4038-9DA2-776A1AE40588}" destId="{50AEFD9A-C3BC-4908-B860-3C0A1DE4CDCE}" srcOrd="4" destOrd="0" presId="urn:microsoft.com/office/officeart/2018/2/layout/IconLabelList"/>
    <dgm:cxn modelId="{180A6A4C-5906-43B7-BC98-0F34F0FF60F3}" type="presParOf" srcId="{50AEFD9A-C3BC-4908-B860-3C0A1DE4CDCE}" destId="{DA336039-6CDD-4CD2-BA97-854BB6D191F6}" srcOrd="0" destOrd="0" presId="urn:microsoft.com/office/officeart/2018/2/layout/IconLabelList"/>
    <dgm:cxn modelId="{F8D0C5D5-75A2-4B61-9189-C4B9A0055022}" type="presParOf" srcId="{50AEFD9A-C3BC-4908-B860-3C0A1DE4CDCE}" destId="{561FB8DD-C459-4C3C-9250-EBCBB294752F}" srcOrd="1" destOrd="0" presId="urn:microsoft.com/office/officeart/2018/2/layout/IconLabelList"/>
    <dgm:cxn modelId="{2CB70A25-1BA0-4CF2-A5F0-617E80587446}" type="presParOf" srcId="{50AEFD9A-C3BC-4908-B860-3C0A1DE4CDCE}" destId="{5A168C12-AED4-445D-A948-54D6DE87B4F8}" srcOrd="2" destOrd="0" presId="urn:microsoft.com/office/officeart/2018/2/layout/IconLabelList"/>
    <dgm:cxn modelId="{B36F2EF2-9E9B-4F09-B9B3-308C0523048B}" type="presParOf" srcId="{46B06A2D-5807-4038-9DA2-776A1AE40588}" destId="{C1A6E49F-0F48-4FA2-A621-BBC92ACCFCBB}" srcOrd="5" destOrd="0" presId="urn:microsoft.com/office/officeart/2018/2/layout/IconLabelList"/>
    <dgm:cxn modelId="{E8C48218-CFDD-47D9-B140-5C019C1A07AE}" type="presParOf" srcId="{46B06A2D-5807-4038-9DA2-776A1AE40588}" destId="{8C11058C-CF45-4434-AE35-C4FAA71801C1}" srcOrd="6" destOrd="0" presId="urn:microsoft.com/office/officeart/2018/2/layout/IconLabelList"/>
    <dgm:cxn modelId="{48B075C2-6F06-4C95-AF1A-9D70AA9054F5}" type="presParOf" srcId="{8C11058C-CF45-4434-AE35-C4FAA71801C1}" destId="{4AD9CA67-2D2B-42F1-9AD3-B65909D47C38}" srcOrd="0" destOrd="0" presId="urn:microsoft.com/office/officeart/2018/2/layout/IconLabelList"/>
    <dgm:cxn modelId="{F5574ED9-3368-404A-A756-6673D24E282A}" type="presParOf" srcId="{8C11058C-CF45-4434-AE35-C4FAA71801C1}" destId="{20E2FCBF-BA1D-4B23-AB13-B0668A1742FC}" srcOrd="1" destOrd="0" presId="urn:microsoft.com/office/officeart/2018/2/layout/IconLabelList"/>
    <dgm:cxn modelId="{8B7E0B77-318D-44AE-8353-337133AC7541}" type="presParOf" srcId="{8C11058C-CF45-4434-AE35-C4FAA71801C1}" destId="{7C13F70A-768C-4D4F-8F47-DD4E2760C6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893D1-6B58-4BF0-BA27-75252142D208}">
      <dsp:nvSpPr>
        <dsp:cNvPr id="0" name=""/>
        <dsp:cNvSpPr/>
      </dsp:nvSpPr>
      <dsp:spPr>
        <a:xfrm>
          <a:off x="21177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79B15-2A48-4337-AAA9-5A59D8961AD2}">
      <dsp:nvSpPr>
        <dsp:cNvPr id="0" name=""/>
        <dsp:cNvSpPr/>
      </dsp:nvSpPr>
      <dsp:spPr>
        <a:xfrm>
          <a:off x="248219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DE3E-7BC1-4871-B882-6FBDE36BF281}">
      <dsp:nvSpPr>
        <dsp:cNvPr id="0" name=""/>
        <dsp:cNvSpPr/>
      </dsp:nvSpPr>
      <dsp:spPr>
        <a:xfrm>
          <a:off x="1334004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What problem am I going to solve? </a:t>
          </a:r>
          <a:endParaRPr lang="en-US" sz="1600" kern="1200" dirty="0"/>
        </a:p>
      </dsp:txBody>
      <dsp:txXfrm>
        <a:off x="1334004" y="801497"/>
        <a:ext cx="2548429" cy="1081151"/>
      </dsp:txXfrm>
    </dsp:sp>
    <dsp:sp modelId="{3CF87F81-BFFB-4823-8555-D78EC26D016D}">
      <dsp:nvSpPr>
        <dsp:cNvPr id="0" name=""/>
        <dsp:cNvSpPr/>
      </dsp:nvSpPr>
      <dsp:spPr>
        <a:xfrm>
          <a:off x="4326478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1E7C6-97C8-402E-8F1D-CC0281860F78}">
      <dsp:nvSpPr>
        <dsp:cNvPr id="0" name=""/>
        <dsp:cNvSpPr/>
      </dsp:nvSpPr>
      <dsp:spPr>
        <a:xfrm>
          <a:off x="4553520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121CB-7391-4851-A9CB-5C8174067827}">
      <dsp:nvSpPr>
        <dsp:cNvPr id="0" name=""/>
        <dsp:cNvSpPr/>
      </dsp:nvSpPr>
      <dsp:spPr>
        <a:xfrm>
          <a:off x="5639305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>
              <a:solidFill>
                <a:schemeClr val="tx1"/>
              </a:solidFill>
            </a:rPr>
            <a:t>To accurately predict whether individuals are obese based on a range of categorical variables using Classification Models.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639305" y="801497"/>
        <a:ext cx="2548429" cy="1081151"/>
      </dsp:txXfrm>
    </dsp:sp>
    <dsp:sp modelId="{3571D6C8-6A6D-43A9-8384-81913DE28A9E}">
      <dsp:nvSpPr>
        <dsp:cNvPr id="0" name=""/>
        <dsp:cNvSpPr/>
      </dsp:nvSpPr>
      <dsp:spPr>
        <a:xfrm>
          <a:off x="21177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6D2C0-E841-42AB-B838-55FF632B1A05}">
      <dsp:nvSpPr>
        <dsp:cNvPr id="0" name=""/>
        <dsp:cNvSpPr/>
      </dsp:nvSpPr>
      <dsp:spPr>
        <a:xfrm>
          <a:off x="248219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6F7F-C5CA-401B-96D8-A65FFE47C421}">
      <dsp:nvSpPr>
        <dsp:cNvPr id="0" name=""/>
        <dsp:cNvSpPr/>
      </dsp:nvSpPr>
      <dsp:spPr>
        <a:xfrm>
          <a:off x="1334004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/>
            <a:t>Obesity is a significant public health concern linked to numerous diseases such as diabetes. Early detection can help to prevent these diseases and improve public health.</a:t>
          </a:r>
          <a:endParaRPr lang="en-US" sz="1400" kern="1200" dirty="0"/>
        </a:p>
      </dsp:txBody>
      <dsp:txXfrm>
        <a:off x="1334004" y="2653854"/>
        <a:ext cx="2548429" cy="1081151"/>
      </dsp:txXfrm>
    </dsp:sp>
    <dsp:sp modelId="{31FF20A1-F0C7-4618-BD3D-75A791D72781}">
      <dsp:nvSpPr>
        <dsp:cNvPr id="0" name=""/>
        <dsp:cNvSpPr/>
      </dsp:nvSpPr>
      <dsp:spPr>
        <a:xfrm>
          <a:off x="4326478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2A312-780A-4F0A-B5C9-FD62A30E986A}">
      <dsp:nvSpPr>
        <dsp:cNvPr id="0" name=""/>
        <dsp:cNvSpPr/>
      </dsp:nvSpPr>
      <dsp:spPr>
        <a:xfrm>
          <a:off x="4553520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ED9A-957B-422A-BDBD-9A1326207325}">
      <dsp:nvSpPr>
        <dsp:cNvPr id="0" name=""/>
        <dsp:cNvSpPr/>
      </dsp:nvSpPr>
      <dsp:spPr>
        <a:xfrm>
          <a:off x="5639305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By identifying patterns and relationships within this data, ML models can predict obesity in individuals. </a:t>
          </a:r>
          <a:endParaRPr lang="en-US" sz="1600" kern="1200" dirty="0"/>
        </a:p>
      </dsp:txBody>
      <dsp:txXfrm>
        <a:off x="5639305" y="2653854"/>
        <a:ext cx="2548429" cy="1081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DCF9D-FBEA-4FE1-BA37-0790516CFB32}">
      <dsp:nvSpPr>
        <dsp:cNvPr id="0" name=""/>
        <dsp:cNvSpPr/>
      </dsp:nvSpPr>
      <dsp:spPr>
        <a:xfrm>
          <a:off x="1292484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E2D9F-CC14-418C-877A-0A4BCD9258B4}">
      <dsp:nvSpPr>
        <dsp:cNvPr id="0" name=""/>
        <dsp:cNvSpPr/>
      </dsp:nvSpPr>
      <dsp:spPr>
        <a:xfrm>
          <a:off x="472640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All metrics got worse</a:t>
          </a:r>
          <a:endParaRPr lang="en-US" sz="1700" kern="1200"/>
        </a:p>
      </dsp:txBody>
      <dsp:txXfrm>
        <a:off x="472640" y="1762979"/>
        <a:ext cx="2981250" cy="720000"/>
      </dsp:txXfrm>
    </dsp:sp>
    <dsp:sp modelId="{92A5093F-9D98-49B4-9DA1-AE3A213A5105}">
      <dsp:nvSpPr>
        <dsp:cNvPr id="0" name=""/>
        <dsp:cNvSpPr/>
      </dsp:nvSpPr>
      <dsp:spPr>
        <a:xfrm>
          <a:off x="4795453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4BEA8-3E9B-469C-8D08-3C1CD4883CEC}">
      <dsp:nvSpPr>
        <dsp:cNvPr id="0" name=""/>
        <dsp:cNvSpPr/>
      </dsp:nvSpPr>
      <dsp:spPr>
        <a:xfrm>
          <a:off x="3975609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Accuracy</a:t>
          </a:r>
          <a:r>
            <a:rPr lang="es-ES" sz="1700" kern="1200" dirty="0"/>
            <a:t> and F1 </a:t>
          </a:r>
          <a:r>
            <a:rPr lang="es-ES" sz="1700" kern="1200" dirty="0" err="1"/>
            <a:t>decreased</a:t>
          </a:r>
          <a:r>
            <a:rPr lang="es-ES" sz="1700" kern="1200" dirty="0"/>
            <a:t> </a:t>
          </a:r>
          <a:r>
            <a:rPr lang="es-ES" sz="1700" kern="1200" dirty="0" err="1"/>
            <a:t>along</a:t>
          </a:r>
          <a:r>
            <a:rPr lang="es-ES" sz="1700" kern="1200" dirty="0"/>
            <a:t> with </a:t>
          </a:r>
          <a:r>
            <a:rPr lang="es-ES" sz="1700" kern="1200" dirty="0" err="1"/>
            <a:t>the</a:t>
          </a:r>
          <a:r>
            <a:rPr lang="es-ES" sz="1700" kern="1200" dirty="0"/>
            <a:t> ROC-AUC score. </a:t>
          </a:r>
          <a:endParaRPr lang="en-US" sz="1700" kern="1200" dirty="0"/>
        </a:p>
      </dsp:txBody>
      <dsp:txXfrm>
        <a:off x="3975609" y="176297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95801-965D-4D0B-8458-4D69DB17F9FE}">
      <dsp:nvSpPr>
        <dsp:cNvPr id="0" name=""/>
        <dsp:cNvSpPr/>
      </dsp:nvSpPr>
      <dsp:spPr>
        <a:xfrm>
          <a:off x="451678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6E098-16A7-4964-9E6D-3F53CD42B929}">
      <dsp:nvSpPr>
        <dsp:cNvPr id="0" name=""/>
        <dsp:cNvSpPr/>
      </dsp:nvSpPr>
      <dsp:spPr>
        <a:xfrm>
          <a:off x="184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Accuracy</a:t>
          </a:r>
          <a:r>
            <a:rPr lang="es-ES" sz="1100" b="1" kern="1200" dirty="0"/>
            <a:t>: </a:t>
          </a:r>
          <a:r>
            <a:rPr lang="es-ES" sz="1100" b="0" kern="1200" dirty="0"/>
            <a:t>SVM: RBF </a:t>
          </a:r>
          <a:r>
            <a:rPr lang="es-ES" sz="1100" b="0" kern="1200" dirty="0" err="1"/>
            <a:t>Kernel</a:t>
          </a:r>
          <a:r>
            <a:rPr lang="es-ES" sz="1100" b="0" kern="1200" dirty="0"/>
            <a:t> with </a:t>
          </a:r>
          <a:r>
            <a:rPr lang="es-ES" sz="1100" b="0" kern="1200" dirty="0" err="1"/>
            <a:t>RandomizedSearchCV</a:t>
          </a:r>
          <a:endParaRPr lang="en-US" sz="1100" b="0" kern="1200" dirty="0"/>
        </a:p>
      </dsp:txBody>
      <dsp:txXfrm>
        <a:off x="184" y="1434516"/>
        <a:ext cx="1641796" cy="656718"/>
      </dsp:txXfrm>
    </dsp:sp>
    <dsp:sp modelId="{613C5072-6C2C-4A2F-9F63-5AAC403E4573}">
      <dsp:nvSpPr>
        <dsp:cNvPr id="0" name=""/>
        <dsp:cNvSpPr/>
      </dsp:nvSpPr>
      <dsp:spPr>
        <a:xfrm>
          <a:off x="2380790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5509-FC3B-45CA-8227-CC3B5430BAD0}">
      <dsp:nvSpPr>
        <dsp:cNvPr id="0" name=""/>
        <dsp:cNvSpPr/>
      </dsp:nvSpPr>
      <dsp:spPr>
        <a:xfrm>
          <a:off x="1929295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F1 score: </a:t>
          </a:r>
          <a:r>
            <a:rPr lang="es-ES" sz="1100" kern="1200" dirty="0"/>
            <a:t>XGBOOST with </a:t>
          </a:r>
          <a:r>
            <a:rPr lang="es-ES" sz="1100" kern="1200" dirty="0" err="1"/>
            <a:t>Hyperparemeter</a:t>
          </a:r>
          <a:r>
            <a:rPr lang="es-ES" sz="1100" kern="1200" dirty="0"/>
            <a:t> </a:t>
          </a:r>
          <a:r>
            <a:rPr lang="es-ES" sz="1100" kern="1200" dirty="0" err="1"/>
            <a:t>tuning</a:t>
          </a:r>
          <a:endParaRPr lang="en-US" sz="1100" kern="1200" dirty="0"/>
        </a:p>
      </dsp:txBody>
      <dsp:txXfrm>
        <a:off x="1929295" y="1434516"/>
        <a:ext cx="1641796" cy="656718"/>
      </dsp:txXfrm>
    </dsp:sp>
    <dsp:sp modelId="{DA336039-6CDD-4CD2-BA97-854BB6D191F6}">
      <dsp:nvSpPr>
        <dsp:cNvPr id="0" name=""/>
        <dsp:cNvSpPr/>
      </dsp:nvSpPr>
      <dsp:spPr>
        <a:xfrm>
          <a:off x="4309901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68C12-AED4-445D-A948-54D6DE87B4F8}">
      <dsp:nvSpPr>
        <dsp:cNvPr id="0" name=""/>
        <dsp:cNvSpPr/>
      </dsp:nvSpPr>
      <dsp:spPr>
        <a:xfrm>
          <a:off x="3858407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ROC-AUC: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endParaRPr lang="en-US" sz="1100" kern="1200" dirty="0"/>
        </a:p>
      </dsp:txBody>
      <dsp:txXfrm>
        <a:off x="3858407" y="1434516"/>
        <a:ext cx="1641796" cy="656718"/>
      </dsp:txXfrm>
    </dsp:sp>
    <dsp:sp modelId="{4AD9CA67-2D2B-42F1-9AD3-B65909D47C38}">
      <dsp:nvSpPr>
        <dsp:cNvPr id="0" name=""/>
        <dsp:cNvSpPr/>
      </dsp:nvSpPr>
      <dsp:spPr>
        <a:xfrm>
          <a:off x="6239012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3F70A-768C-4D4F-8F47-DD4E2760C6B5}">
      <dsp:nvSpPr>
        <dsp:cNvPr id="0" name=""/>
        <dsp:cNvSpPr/>
      </dsp:nvSpPr>
      <dsp:spPr>
        <a:xfrm>
          <a:off x="5787518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Precision-Recall</a:t>
          </a:r>
          <a:r>
            <a:rPr lang="es-ES" sz="1100" b="1" kern="1200" dirty="0"/>
            <a:t>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r>
            <a:rPr lang="es-ES" sz="1100" kern="1200" dirty="0"/>
            <a:t> </a:t>
          </a:r>
          <a:endParaRPr lang="en-US" sz="1100" kern="1200" dirty="0"/>
        </a:p>
      </dsp:txBody>
      <dsp:txXfrm>
        <a:off x="5787518" y="1434516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56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1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7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638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48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6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9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6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5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1419622"/>
            <a:ext cx="4104456" cy="857250"/>
          </a:xfrm>
        </p:spPr>
        <p:txBody>
          <a:bodyPr/>
          <a:lstStyle/>
          <a:p>
            <a:r>
              <a:rPr lang="en-US" dirty="0"/>
              <a:t>Predicting 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60032" y="2421457"/>
            <a:ext cx="4104456" cy="452437"/>
          </a:xfrm>
        </p:spPr>
        <p:txBody>
          <a:bodyPr/>
          <a:lstStyle/>
          <a:p>
            <a:r>
              <a:rPr lang="en-US" dirty="0"/>
              <a:t>Machine Learning Project by Dustin White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467115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AD859E29-5E2C-88B8-9DC6-CC13E045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62" y="1"/>
            <a:ext cx="6894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8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text&#10;&#10;Description automatically generated">
            <a:extLst>
              <a:ext uri="{FF2B5EF4-FFF2-40B4-BE49-F238E27FC236}">
                <a16:creationId xmlns:a16="http://schemas.microsoft.com/office/drawing/2014/main" id="{A15B8A1C-1AFC-0F01-46DD-6F17C9C76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-6823"/>
            <a:ext cx="6903623" cy="51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703129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88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Machine Learning Models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56059" y="2000249"/>
            <a:ext cx="7429499" cy="2343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Logistic Regression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Decision Trees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Random Forest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XGBoost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553A4CDB-AB04-F85E-0BD5-29AD6D85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9" y="0"/>
            <a:ext cx="64391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10AE-8C7D-3FFB-E058-4CFD5284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30" y="699542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random forest</a:t>
            </a:r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CCEF10A-B34A-78B9-D385-81BE27788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479928"/>
            <a:ext cx="6301943" cy="446808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058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20B4-E7EE-3704-9057-E517B96A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62" y="555526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</a:t>
            </a:r>
            <a:r>
              <a:rPr lang="en-US" sz="2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xgboost</a:t>
            </a:r>
            <a:endParaRPr lang="en-US" sz="2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86344E5-17F3-9123-AFFD-88115334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6591258" cy="35592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0514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FCECB32-1BED-F3D2-494A-D1F92768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2" y="482600"/>
            <a:ext cx="628315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E712EE99-CCB8-0CA6-8A72-0FA64CBAB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5" y="0"/>
            <a:ext cx="550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EF72-82FB-B39F-2882-53EA9B18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1st </a:t>
            </a:r>
            <a:r>
              <a:rPr lang="es-ES" dirty="0" err="1"/>
              <a:t>attempt</a:t>
            </a:r>
            <a:r>
              <a:rPr lang="es-ES" dirty="0"/>
              <a:t>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D020-37C7-F2EC-3DFA-A3AD8C63A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58%</a:t>
            </a:r>
          </a:p>
          <a:p>
            <a:r>
              <a:rPr lang="es-ES" sz="2000" dirty="0"/>
              <a:t>F1 score: 8%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54E47AF4-11DC-83C6-AFC4-955C48D816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841985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CE0A-DAB6-3ED6-50AE-FC12624F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03E2-4E69-07E2-4AC9-29FAD870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final </a:t>
            </a:r>
            <a:r>
              <a:rPr lang="es-ES" dirty="0" err="1"/>
              <a:t>attempt</a:t>
            </a:r>
            <a:r>
              <a:rPr lang="es-ES" dirty="0"/>
              <a:t> ‘</a:t>
            </a:r>
            <a:r>
              <a:rPr lang="es-ES" dirty="0" err="1"/>
              <a:t>weighted</a:t>
            </a:r>
            <a:r>
              <a:rPr lang="es-E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0831-64E8-70A2-0CA9-B6475C18D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61%</a:t>
            </a:r>
          </a:p>
          <a:p>
            <a:r>
              <a:rPr lang="es-ES" sz="2000" dirty="0"/>
              <a:t>F1 score: 45%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20726AF7-E19B-8E61-B980-D8A875CDD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40972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BE446448-7988-BBCE-6636-A31C7D01C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825419"/>
              </p:ext>
            </p:extLst>
          </p:nvPr>
        </p:nvGraphicFramePr>
        <p:xfrm>
          <a:off x="323528" y="123478"/>
          <a:ext cx="82089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7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9484-C2E9-298D-97FF-93BC2CB4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4888"/>
            <a:ext cx="8064896" cy="1428750"/>
          </a:xfrm>
        </p:spPr>
        <p:txBody>
          <a:bodyPr/>
          <a:lstStyle/>
          <a:p>
            <a:r>
              <a:rPr lang="es-ES" dirty="0" err="1"/>
              <a:t>Logisitc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balanced</a:t>
            </a:r>
            <a:r>
              <a:rPr lang="es-E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67CBB-F10C-E4B8-CDC6-3F046DEF19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005" y="1545751"/>
            <a:ext cx="4096716" cy="3418000"/>
          </a:xfrm>
          <a:prstGeom prst="rect">
            <a:avLst/>
          </a:prstGeom>
        </p:spPr>
      </p:pic>
      <p:pic>
        <p:nvPicPr>
          <p:cNvPr id="6" name="Content Placeholder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DB3297C-115E-35AA-9DDB-D8028027D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865"/>
          <a:stretch/>
        </p:blipFill>
        <p:spPr>
          <a:xfrm>
            <a:off x="4414539" y="1545751"/>
            <a:ext cx="4511456" cy="34180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5629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97A4-3BA8-4AA7-3CF8-219CDA22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1st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9CFB-87E1-E4B4-A986-D95A917F5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800" dirty="0"/>
              <a:t>Accuracy: 58%</a:t>
            </a:r>
          </a:p>
          <a:p>
            <a:pPr defTabSz="457200">
              <a:spcAft>
                <a:spcPts val="600"/>
              </a:spcAft>
            </a:pPr>
            <a:r>
              <a:rPr lang="en-US" sz="1800" dirty="0"/>
              <a:t>F1 score: 36%</a:t>
            </a:r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E61ED35A-F0B8-66A8-4BD6-A5554A576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56" y="483829"/>
            <a:ext cx="4997853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6656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98C3F-C6A4-604D-ACEE-C9DA249D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F5F-15F9-5F8A-7355-3A7361F3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parameter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A973-0C46-61D3-B3E3-1DB99F41F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/>
              <a:t>Accuracy: 68%</a:t>
            </a:r>
          </a:p>
          <a:p>
            <a:pPr defTabSz="457200">
              <a:spcAft>
                <a:spcPts val="600"/>
              </a:spcAft>
            </a:pPr>
            <a:r>
              <a:rPr lang="en-US" sz="1400"/>
              <a:t>F1 score: 19%</a:t>
            </a:r>
          </a:p>
        </p:txBody>
      </p:sp>
      <p:pic>
        <p:nvPicPr>
          <p:cNvPr id="8" name="Content Placeholder 7" descr="A graph of a curve&#10;&#10;Description automatically generated">
            <a:extLst>
              <a:ext uri="{FF2B5EF4-FFF2-40B4-BE49-F238E27FC236}">
                <a16:creationId xmlns:a16="http://schemas.microsoft.com/office/drawing/2014/main" id="{21CB9FFD-5A76-5C3C-B00B-76E11B17DC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58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526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FB88-B576-E5B8-BF8F-9FEDB34D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85725"/>
            <a:ext cx="7704856" cy="1428750"/>
          </a:xfrm>
        </p:spPr>
        <p:txBody>
          <a:bodyPr/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02772-60DF-641A-EDD3-06D500A235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586" y="1445541"/>
            <a:ext cx="4156339" cy="346774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F867D0-AB4C-63D5-DDDB-267BE1C20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4556" y="1414854"/>
            <a:ext cx="4197211" cy="35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29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F6307004-BA46-0FC0-6609-6675EF96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" y="851526"/>
            <a:ext cx="4287327" cy="3440448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AC29761A-3800-E0B5-F8D9-F1F931690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51526"/>
            <a:ext cx="4287328" cy="3440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D6838B-9188-C455-2FA1-20A886DD8B09}"/>
              </a:ext>
            </a:extLst>
          </p:cNvPr>
          <p:cNvSpPr txBox="1"/>
          <p:nvPr/>
        </p:nvSpPr>
        <p:spPr>
          <a:xfrm>
            <a:off x="1763688" y="19548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857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E27ED18-4B16-CB99-5A8C-C0E79A2FF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642534"/>
            <a:ext cx="3711182" cy="18648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8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B595378-EB7A-9147-FC63-5AEEF3750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9" y="1642534"/>
            <a:ext cx="3711181" cy="18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6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EF88-ECE1-BD6A-B81E-AD904699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: recursive </a:t>
            </a:r>
            <a:r>
              <a:rPr lang="es-ES" dirty="0" err="1"/>
              <a:t>elimination</a:t>
            </a:r>
            <a:endParaRPr lang="es-E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9F9D59-4F94-6B08-C1E4-023B1B384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276205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192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DBE-3867-A5CC-CECD-2F52A559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1st attempt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F6F8C-3879-B82A-DE09-2FC29028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64%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score: 29%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Content Placeholder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93FFF58-4BB3-0C04-3B4C-2ABC291D5B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41230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EF3F9-2B61-4894-9D30-5656D30D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E645-7B23-954C-2D6F-B876316D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SMOTE TO BALANCE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04828-4F55-5EEB-88C0-D68423C0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63%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 (weighted average): 62%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7" name="Content Placeholder 6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577AB98F-9E6A-3588-3454-D56A84FE4D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32570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A436F-DCF8-6F77-54A6-D878BB8BA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0CAC-CC5E-124F-5F13-ABBB13E0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8" y="195486"/>
            <a:ext cx="8661606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forest: 1</a:t>
            </a:r>
            <a:r>
              <a:rPr lang="en-US" sz="2100" baseline="30000" dirty="0"/>
              <a:t>st</a:t>
            </a:r>
            <a:r>
              <a:rPr lang="en-US" sz="2100" dirty="0"/>
              <a:t> attempt compared to smote</a:t>
            </a:r>
          </a:p>
        </p:txBody>
      </p:sp>
      <p:pic>
        <p:nvPicPr>
          <p:cNvPr id="7" name="Content Placeholder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C7628A2-933C-0929-3BA6-E9A18FB3F8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8" y="1563638"/>
            <a:ext cx="3916346" cy="3255684"/>
          </a:xfrm>
        </p:spPr>
      </p:pic>
      <p:pic>
        <p:nvPicPr>
          <p:cNvPr id="10" name="Content Placeholder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82A768B-B08F-FEB8-EA07-743C20D07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37" y="1563638"/>
            <a:ext cx="3916342" cy="3255684"/>
          </a:xfrm>
        </p:spPr>
      </p:pic>
    </p:spTree>
    <p:extLst>
      <p:ext uri="{BB962C8B-B14F-4D97-AF65-F5344CB8AC3E}">
        <p14:creationId xmlns:p14="http://schemas.microsoft.com/office/powerpoint/2010/main" val="785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he united states&#10;&#10;Description automatically generated">
            <a:extLst>
              <a:ext uri="{FF2B5EF4-FFF2-40B4-BE49-F238E27FC236}">
                <a16:creationId xmlns:a16="http://schemas.microsoft.com/office/drawing/2014/main" id="{21492D0E-9835-024A-1A03-0A8364B4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3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78BA-9137-072F-10B6-4A007782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6" name="Content Placeholder 5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04E33ADB-65BB-54C4-E6D1-93ACDB8A92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9" y="1336204"/>
            <a:ext cx="4265615" cy="3323778"/>
          </a:xfrm>
        </p:spPr>
      </p:pic>
      <p:pic>
        <p:nvPicPr>
          <p:cNvPr id="8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75C534B7-812D-1B36-A235-2C022D58E8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1328282"/>
            <a:ext cx="4232356" cy="3331700"/>
          </a:xfrm>
        </p:spPr>
      </p:pic>
    </p:spTree>
    <p:extLst>
      <p:ext uri="{BB962C8B-B14F-4D97-AF65-F5344CB8AC3E}">
        <p14:creationId xmlns:p14="http://schemas.microsoft.com/office/powerpoint/2010/main" val="182867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4698-0258-F58F-7E0F-8C81E97B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0B7C-9138-F00F-AEB1-649121C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10" name="Content Placeholder 9" descr="A graph of a line&#10;&#10;Description automatically generated">
            <a:extLst>
              <a:ext uri="{FF2B5EF4-FFF2-40B4-BE49-F238E27FC236}">
                <a16:creationId xmlns:a16="http://schemas.microsoft.com/office/drawing/2014/main" id="{1C87C420-7319-C85B-A94C-21E654A226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" y="1419622"/>
            <a:ext cx="4343384" cy="3384376"/>
          </a:xfrm>
        </p:spPr>
      </p:pic>
      <p:pic>
        <p:nvPicPr>
          <p:cNvPr id="16" name="Content Placeholder 15" descr="A graph of a graph&#10;&#10;Description automatically generated">
            <a:extLst>
              <a:ext uri="{FF2B5EF4-FFF2-40B4-BE49-F238E27FC236}">
                <a16:creationId xmlns:a16="http://schemas.microsoft.com/office/drawing/2014/main" id="{665FF586-6A09-D97C-E2CE-86AB35F91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08" y="1418949"/>
            <a:ext cx="4343384" cy="3384376"/>
          </a:xfrm>
        </p:spPr>
      </p:pic>
    </p:spTree>
    <p:extLst>
      <p:ext uri="{BB962C8B-B14F-4D97-AF65-F5344CB8AC3E}">
        <p14:creationId xmlns:p14="http://schemas.microsoft.com/office/powerpoint/2010/main" val="1456813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1F589-6167-D54C-3F2C-09C7078E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CF2-539E-4A3D-92C5-0BF2F20C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8" y="1072634"/>
            <a:ext cx="2271985" cy="2756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17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XGBOOST: 1st attempt vs hyperparameter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0" y="0"/>
            <a:ext cx="609905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478" y="0"/>
            <a:ext cx="0" cy="51435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1214" y="2396848"/>
            <a:ext cx="51435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9A350-FD84-E8DA-5D1A-CDEC8EB1AE72}"/>
              </a:ext>
            </a:extLst>
          </p:cNvPr>
          <p:cNvSpPr>
            <a:spLocks/>
          </p:cNvSpPr>
          <p:nvPr/>
        </p:nvSpPr>
        <p:spPr>
          <a:xfrm>
            <a:off x="3790781" y="1736027"/>
            <a:ext cx="2232418" cy="1430144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endParaRPr lang="es-ES" sz="1098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78892">
              <a:spcAft>
                <a:spcPts val="600"/>
              </a:spcAft>
            </a:pPr>
            <a:r>
              <a:rPr lang="es-ES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60%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7F73-163A-F9BC-74EA-9A084ADD4697}"/>
              </a:ext>
            </a:extLst>
          </p:cNvPr>
          <p:cNvSpPr>
            <a:spLocks/>
          </p:cNvSpPr>
          <p:nvPr/>
        </p:nvSpPr>
        <p:spPr>
          <a:xfrm>
            <a:off x="6092963" y="1736027"/>
            <a:ext cx="2232418" cy="1430143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65%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</a:p>
          <a:p>
            <a:pPr>
              <a:spcAft>
                <a:spcPts val="600"/>
              </a:spcAft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481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1582-7806-80D9-DD5B-8EF4E2F2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5537-8C4B-9586-E6DF-506EB15B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782955"/>
            <a:ext cx="3657600" cy="2343151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68%</a:t>
            </a:r>
          </a:p>
          <a:p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C4AF2-EF9F-AC09-2BC5-55CAE110D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7944" y="782956"/>
            <a:ext cx="3657600" cy="2343150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69% </a:t>
            </a:r>
          </a:p>
          <a:p>
            <a:endParaRPr lang="es-ES" dirty="0"/>
          </a:p>
        </p:txBody>
      </p:sp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044ECE16-7CD0-DD6B-ACA8-ED36B5F3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0923"/>
            <a:ext cx="4089648" cy="3186663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F3716452-B25E-609A-8EBA-96130E02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4" y="1921589"/>
            <a:ext cx="4034563" cy="3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4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CA61C-F555-84E5-DB81-49A4F326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762E-C03F-2302-0ACF-117FC594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22" y="195486"/>
            <a:ext cx="7992888" cy="1428750"/>
          </a:xfrm>
        </p:spPr>
        <p:txBody>
          <a:bodyPr/>
          <a:lstStyle/>
          <a:p>
            <a:pPr algn="ctr"/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CV</a:t>
            </a:r>
          </a:p>
        </p:txBody>
      </p:sp>
      <p:pic>
        <p:nvPicPr>
          <p:cNvPr id="12" name="Content Placeholder 11" descr="A graph showing the difference between a certain number and a certain number&#10;&#10;Description automatically generated with medium confidence">
            <a:extLst>
              <a:ext uri="{FF2B5EF4-FFF2-40B4-BE49-F238E27FC236}">
                <a16:creationId xmlns:a16="http://schemas.microsoft.com/office/drawing/2014/main" id="{8099D984-98AA-D9E5-2921-3D1E93073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" y="1750293"/>
            <a:ext cx="3955233" cy="3288013"/>
          </a:xfrm>
        </p:spPr>
      </p:pic>
      <p:pic>
        <p:nvPicPr>
          <p:cNvPr id="14" name="Content Placeholder 13" descr="A graph of confusion matrix&#10;&#10;Description automatically generated">
            <a:extLst>
              <a:ext uri="{FF2B5EF4-FFF2-40B4-BE49-F238E27FC236}">
                <a16:creationId xmlns:a16="http://schemas.microsoft.com/office/drawing/2014/main" id="{177A0606-E22B-3795-9B5F-C052FAA27C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44" y="1750293"/>
            <a:ext cx="4178516" cy="3288013"/>
          </a:xfrm>
        </p:spPr>
      </p:pic>
    </p:spTree>
    <p:extLst>
      <p:ext uri="{BB962C8B-B14F-4D97-AF65-F5344CB8AC3E}">
        <p14:creationId xmlns:p14="http://schemas.microsoft.com/office/powerpoint/2010/main" val="3556205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2BE4-5982-8601-EF2B-3F8A4A49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CC7B-8B2C-A941-7CF8-2E60F45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pic>
        <p:nvPicPr>
          <p:cNvPr id="8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F7F6CAEA-97EF-67D6-B5AF-F3731F9F2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3886"/>
            <a:ext cx="3936499" cy="3067330"/>
          </a:xfrm>
        </p:spPr>
      </p:pic>
      <p:pic>
        <p:nvPicPr>
          <p:cNvPr id="10" name="Content Placeholder 9" descr="A graph with a line&#10;&#10;Description automatically generated">
            <a:extLst>
              <a:ext uri="{FF2B5EF4-FFF2-40B4-BE49-F238E27FC236}">
                <a16:creationId xmlns:a16="http://schemas.microsoft.com/office/drawing/2014/main" id="{07B7599A-66CA-9A6E-8D02-40CED2D9EE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68" y="1762522"/>
            <a:ext cx="3847439" cy="3028694"/>
          </a:xfrm>
        </p:spPr>
      </p:pic>
    </p:spTree>
    <p:extLst>
      <p:ext uri="{BB962C8B-B14F-4D97-AF65-F5344CB8AC3E}">
        <p14:creationId xmlns:p14="http://schemas.microsoft.com/office/powerpoint/2010/main" val="526751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1AD54EA-71C1-0BA4-40B8-2A25E3B5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46" y="596642"/>
            <a:ext cx="5340107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5DC36-E629-30E0-F96A-0139DB57D400}"/>
              </a:ext>
            </a:extLst>
          </p:cNvPr>
          <p:cNvSpPr txBox="1"/>
          <p:nvPr/>
        </p:nvSpPr>
        <p:spPr>
          <a:xfrm>
            <a:off x="482394" y="2000249"/>
            <a:ext cx="2732755" cy="2412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Took awhile…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DCAACD-8502-15D5-6B1A-C337CA237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7469" b="1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1492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E39B-8A95-95CB-3E84-60C68F1D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DE54D-866D-E9B6-CB42-EB75EB16F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67361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6148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03C7-3271-63A0-5C83-282C5459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arguably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metric</a:t>
            </a:r>
            <a:r>
              <a:rPr lang="es-ES" dirty="0"/>
              <a:t> in this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11D7-6F50-E834-EE74-3840FB03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275606"/>
            <a:ext cx="7848872" cy="3600400"/>
          </a:xfrm>
        </p:spPr>
        <p:txBody>
          <a:bodyPr>
            <a:normAutofit/>
          </a:bodyPr>
          <a:lstStyle/>
          <a:p>
            <a:r>
              <a:rPr lang="es-ES" sz="1800" dirty="0" err="1"/>
              <a:t>Why</a:t>
            </a:r>
            <a:r>
              <a:rPr lang="es-ES" sz="1800" dirty="0"/>
              <a:t>?</a:t>
            </a:r>
          </a:p>
          <a:p>
            <a:r>
              <a:rPr lang="es-ES" sz="1800" dirty="0" err="1"/>
              <a:t>Recall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best</a:t>
            </a:r>
            <a:r>
              <a:rPr lang="es-ES" sz="1800" dirty="0"/>
              <a:t> </a:t>
            </a:r>
            <a:r>
              <a:rPr lang="es-ES" sz="1800" dirty="0" err="1"/>
              <a:t>because</a:t>
            </a:r>
            <a:r>
              <a:rPr lang="es-ES" sz="1800" dirty="0"/>
              <a:t> </a:t>
            </a:r>
            <a:r>
              <a:rPr lang="en-CA" sz="1800" dirty="0"/>
              <a:t>the cost of false positives is low. </a:t>
            </a:r>
          </a:p>
          <a:p>
            <a:r>
              <a:rPr lang="en-CA" sz="1800" dirty="0"/>
              <a:t>If someone is overweight and is falsely classified as ‘obese’, the worst thing to happen is that their doctor would tell them to take their weight more seriously.</a:t>
            </a:r>
          </a:p>
          <a:p>
            <a:r>
              <a:rPr lang="en-CA" sz="1800" dirty="0"/>
              <a:t>This differs from other health-related models where the </a:t>
            </a:r>
            <a:r>
              <a:rPr lang="en-CA" sz="1800" dirty="0" err="1"/>
              <a:t>the</a:t>
            </a:r>
            <a:r>
              <a:rPr lang="en-CA" sz="1800" dirty="0"/>
              <a:t> cost of a false positive could potentially lead to unnecessary, treatments like medication or surgery.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5615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1A25FFC1-BAEB-B33D-77A6-D69E27EC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across a crosswalk&#10;&#10;Description automatically generated">
            <a:extLst>
              <a:ext uri="{FF2B5EF4-FFF2-40B4-BE49-F238E27FC236}">
                <a16:creationId xmlns:a16="http://schemas.microsoft.com/office/drawing/2014/main" id="{1C551052-FDF6-BCB6-C440-EBA06EE8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82" y="0"/>
            <a:ext cx="4871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B384-E9BC-C22E-0949-32C7A765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28" y="0"/>
            <a:ext cx="4248474" cy="627534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Categorical</a:t>
            </a:r>
            <a:r>
              <a:rPr lang="es-ES" dirty="0">
                <a:solidFill>
                  <a:schemeClr val="tx1"/>
                </a:solidFill>
              </a:rPr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C2BF-209E-A0EC-EE5B-9DE8FF93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1" y="627534"/>
            <a:ext cx="5256584" cy="451596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Province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         </a:t>
            </a:r>
            <a:endParaRPr lang="es-E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Perceived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endParaRPr lang="es-E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Drinker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 a regular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Immigrant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racial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     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s-ES" sz="500" dirty="0"/>
          </a:p>
        </p:txBody>
      </p:sp>
      <p:pic>
        <p:nvPicPr>
          <p:cNvPr id="14" name="Picture 13" descr="Desk with stethoscope and computer keyboard">
            <a:extLst>
              <a:ext uri="{FF2B5EF4-FFF2-40B4-BE49-F238E27FC236}">
                <a16:creationId xmlns:a16="http://schemas.microsoft.com/office/drawing/2014/main" id="{1974362C-CA7C-1267-98C8-4A2ED706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2" r="5591"/>
          <a:stretch/>
        </p:blipFill>
        <p:spPr>
          <a:xfrm>
            <a:off x="6409636" y="10"/>
            <a:ext cx="2609642" cy="51434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4053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AF1641-10D9-ABDC-312C-7F351694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91578"/>
            <a:ext cx="8178799" cy="27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5AB6B7-1425-C2A8-4E35-CE926222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073"/>
            <a:ext cx="9144000" cy="26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CF05-C346-7A6D-2130-EEA5B7B0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087" y="-18929"/>
            <a:ext cx="5057825" cy="142875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/>
            <a:r>
              <a:rPr lang="en-US" sz="44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dataset</a:t>
            </a:r>
          </a:p>
        </p:txBody>
      </p:sp>
      <p:pic>
        <p:nvPicPr>
          <p:cNvPr id="5" name="Picture 4" descr="A graph of obese and obese&#10;&#10;Description automatically generated">
            <a:extLst>
              <a:ext uri="{FF2B5EF4-FFF2-40B4-BE49-F238E27FC236}">
                <a16:creationId xmlns:a16="http://schemas.microsoft.com/office/drawing/2014/main" id="{BF0D331F-EDEC-C753-B40F-9C0F0478F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52911"/>
            <a:ext cx="4536504" cy="3334331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74BF-1D8A-1981-8AD0-925FB5A0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058" y="1882170"/>
            <a:ext cx="4032446" cy="28050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Categorical variables with records of (60920, 16)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Unbalanced: 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Not obese: 41906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Obesese: 19014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211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1102</TotalTime>
  <Words>510</Words>
  <Application>Microsoft Office PowerPoint</Application>
  <PresentationFormat>On-screen Show (16:9)</PresentationFormat>
  <Paragraphs>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Times New Roman</vt:lpstr>
      <vt:lpstr>Mesh</vt:lpstr>
      <vt:lpstr>Predicting Obesity</vt:lpstr>
      <vt:lpstr>PowerPoint Presentation</vt:lpstr>
      <vt:lpstr>PowerPoint Presentation</vt:lpstr>
      <vt:lpstr>PowerPoint Presentation</vt:lpstr>
      <vt:lpstr>PowerPoint Presentation</vt:lpstr>
      <vt:lpstr>Categorical Variables</vt:lpstr>
      <vt:lpstr>PowerPoint Presentation</vt:lpstr>
      <vt:lpstr>PowerPoint Presentation</vt:lpstr>
      <vt:lpstr>dataset</vt:lpstr>
      <vt:lpstr>PowerPoint Presentation</vt:lpstr>
      <vt:lpstr>PowerPoint Presentation</vt:lpstr>
      <vt:lpstr>Machine Learning Models Used</vt:lpstr>
      <vt:lpstr>PowerPoint Presentation</vt:lpstr>
      <vt:lpstr>Feature Importance: random forest</vt:lpstr>
      <vt:lpstr>Feature importance: xgboost</vt:lpstr>
      <vt:lpstr>PowerPoint Presentation</vt:lpstr>
      <vt:lpstr>PowerPoint Presentation</vt:lpstr>
      <vt:lpstr>Logistic regression: 1st attempt default</vt:lpstr>
      <vt:lpstr>Logistic regression: final attempt ‘weighted’</vt:lpstr>
      <vt:lpstr>Logisitc Regression: first attempt vs balanced </vt:lpstr>
      <vt:lpstr>Decision trees model: 1st attempt</vt:lpstr>
      <vt:lpstr>Decision trees model: parameter grid</vt:lpstr>
      <vt:lpstr>Decision trees 1st attempt vs parameter grid</vt:lpstr>
      <vt:lpstr>PowerPoint Presentation</vt:lpstr>
      <vt:lpstr>PowerPoint Presentation</vt:lpstr>
      <vt:lpstr>Decision trees: recursive elimination</vt:lpstr>
      <vt:lpstr>Random forest model: 1st attempt</vt:lpstr>
      <vt:lpstr>Random forest model: SMOTE TO BALANCE CLASSES</vt:lpstr>
      <vt:lpstr>Random forest: 1st attempt compared to smote</vt:lpstr>
      <vt:lpstr>XGBOOST: 1st attempt vs hyperparameter tuning</vt:lpstr>
      <vt:lpstr>XGBOOST: 1st attempt vs hyperparameter tuning</vt:lpstr>
      <vt:lpstr>XGBOOST: 1st attempt vs hyperparameter tuning</vt:lpstr>
      <vt:lpstr>SVM: linear model vs RBF Kernel with RandomizedSearchCV</vt:lpstr>
      <vt:lpstr>SVM: linear model vs RBF Kernel with Randomized Search CV</vt:lpstr>
      <vt:lpstr>SVM: linear model vs RBF Kernel with RandomizedSearchCV</vt:lpstr>
      <vt:lpstr>PowerPoint Presentation</vt:lpstr>
      <vt:lpstr>PowerPoint Presentation</vt:lpstr>
      <vt:lpstr>Which model worked best in the end?</vt:lpstr>
      <vt:lpstr>Recall is arguably the best metric in this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Eric Vadeboncoeur</dc:creator>
  <cp:lastModifiedBy>Dustin White</cp:lastModifiedBy>
  <cp:revision>59</cp:revision>
  <dcterms:created xsi:type="dcterms:W3CDTF">2019-07-30T02:05:01Z</dcterms:created>
  <dcterms:modified xsi:type="dcterms:W3CDTF">2024-03-01T19:26:51Z</dcterms:modified>
</cp:coreProperties>
</file>